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s We Proclaim His Death"/>
          <p:cNvSpPr txBox="1"/>
          <p:nvPr/>
        </p:nvSpPr>
        <p:spPr>
          <a:xfrm>
            <a:off x="398137" y="4472285"/>
            <a:ext cx="18213838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As We Proclaim His Death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19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#19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8.55.17 AM.png" descr="Screen Shot 2025-07-02 at 8.55.17 AM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92140" y="489031"/>
            <a:ext cx="18525784" cy="127379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8.55.51 AM.png" descr="Screen Shot 2025-07-02 at 8.55.5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15604" y="731201"/>
            <a:ext cx="20152792" cy="122535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8.56.21 AM.png" descr="Screen Shot 2025-07-02 at 8.56.21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67333" y="854390"/>
            <a:ext cx="19249334" cy="120072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creen Shot 2025-07-02 at 8.56.59 AM.png" descr="Screen Shot 2025-07-02 at 8.56.59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641968" y="763572"/>
            <a:ext cx="19100064" cy="121888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