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 Crown of Life"/>
          <p:cNvSpPr txBox="1"/>
          <p:nvPr/>
        </p:nvSpPr>
        <p:spPr>
          <a:xfrm>
            <a:off x="398137" y="4472285"/>
            <a:ext cx="13132384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A Crown of Life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2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8.37.02 AM.png" descr="Screen Shot 2025-07-02 at 8.37.02 AM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56573" y="92191"/>
            <a:ext cx="19870855" cy="135316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8.38.34 AM.png" descr="Screen Shot 2025-07-02 at 8.38.3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3131" y="717419"/>
            <a:ext cx="20497738" cy="122811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8.39.12 AM.png" descr="Screen Shot 2025-07-02 at 8.39.1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1264" y="438329"/>
            <a:ext cx="20061472" cy="128393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8.40.04 AM.png" descr="Screen Shot 2025-07-02 at 8.40.0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71694" y="451574"/>
            <a:ext cx="20040612" cy="12812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8.41.11 AM.png" descr="Screen Shot 2025-07-02 at 8.41.1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6879" y="358139"/>
            <a:ext cx="20450242" cy="129997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8.41.53 AM.png" descr="Screen Shot 2025-07-02 at 8.41.5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2733" y="318689"/>
            <a:ext cx="20698534" cy="130786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