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Mighty and Strong"/>
          <p:cNvSpPr txBox="1"/>
          <p:nvPr/>
        </p:nvSpPr>
        <p:spPr>
          <a:xfrm>
            <a:off x="398137" y="4472285"/>
            <a:ext cx="14212150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Mighty and Strong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1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12.34.31 PM.png" descr="Screen Shot 2025-07-02 at 12.34.3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2648" y="291069"/>
            <a:ext cx="20610058" cy="131338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12.35.05 PM.png" descr="Screen Shot 2025-07-02 at 12.35.0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4241" y="1395896"/>
            <a:ext cx="21204463" cy="109242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12.35.35 PM.png" descr="Screen Shot 2025-07-02 at 12.35.3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0526" y="982667"/>
            <a:ext cx="21582518" cy="50532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Screen Shot 2025-07-02 at 12.35.58 PM.png" descr="Screen Shot 2025-07-02 at 12.35.58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4045" y="6737923"/>
            <a:ext cx="22055479" cy="55559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Screen Shot 2025-07-02 at 12.36.38 PM.png" descr="Screen Shot 2025-07-02 at 12.36.3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2323" y="936591"/>
            <a:ext cx="21735530" cy="114596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creen Shot 2025-07-02 at 12.37.08 PM.png" descr="Screen Shot 2025-07-02 at 12.37.0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1909" y="666229"/>
            <a:ext cx="22427423" cy="11816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