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Our Savior Knew"/>
          <p:cNvSpPr txBox="1"/>
          <p:nvPr/>
        </p:nvSpPr>
        <p:spPr>
          <a:xfrm>
            <a:off x="398137" y="4472285"/>
            <a:ext cx="11977663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Our Savior Knew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1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1.12.39 PM.png" descr="Screen Shot 2025-07-02 at 1.12.39 P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9530" y="427513"/>
            <a:ext cx="21286071" cy="132401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1.13.21 PM.png" descr="Screen Shot 2025-07-02 at 1.13.2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5033" y="258168"/>
            <a:ext cx="19956439" cy="126419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1.13.47 PM.png" descr="Screen Shot 2025-07-02 at 1.13.4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35815" y="331839"/>
            <a:ext cx="19912370" cy="12570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1.14.09 PM.png" descr="Screen Shot 2025-07-02 at 1.14.0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1190" y="167054"/>
            <a:ext cx="19810657" cy="128865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1.14.32 PM.png" descr="Screen Shot 2025-07-02 at 1.14.32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0797" y="476430"/>
            <a:ext cx="19853774" cy="127631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1.14.55 PM.png" descr="Screen Shot 2025-07-02 at 1.14.5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92734" y="418532"/>
            <a:ext cx="20130745" cy="128535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