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inging Praises"/>
          <p:cNvSpPr txBox="1"/>
          <p:nvPr/>
        </p:nvSpPr>
        <p:spPr>
          <a:xfrm>
            <a:off x="190863" y="4472285"/>
            <a:ext cx="11086811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Singing Praises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1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2.51.24 PM.png" descr="Screen Shot 2025-07-02 at 2.51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4184" y="143291"/>
            <a:ext cx="19891552" cy="126710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2.52.06 PM.png" descr="Screen Shot 2025-07-02 at 2.52.0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1952" y="89471"/>
            <a:ext cx="21440096" cy="131505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2.52.29 PM.png" descr="Screen Shot 2025-07-02 at 2.52.2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3242" y="222738"/>
            <a:ext cx="21246833" cy="13270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2.52.54 PM.png" descr="Screen Shot 2025-07-02 at 2.52.5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2356" y="157944"/>
            <a:ext cx="21096582" cy="134001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2.53.20 PM.png" descr="Screen Shot 2025-07-02 at 2.53.2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2518" y="155042"/>
            <a:ext cx="20852796" cy="128763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2.53.45 PM.png" descr="Screen Shot 2025-07-02 at 2.53.4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4408" y="313963"/>
            <a:ext cx="20639738" cy="13088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