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Unless God Builds (Psalm 127)"/>
          <p:cNvSpPr txBox="1"/>
          <p:nvPr/>
        </p:nvSpPr>
        <p:spPr>
          <a:xfrm>
            <a:off x="190863" y="3437108"/>
            <a:ext cx="14334968" cy="445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Unless God Builds (Psalm 127)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6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3 at 8.13.42 AM.png" descr="Screen Shot 2025-07-03 at 8.13.4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9466" y="126389"/>
            <a:ext cx="19778966" cy="134632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3 at 8.14.19 AM.png" descr="Screen Shot 2025-07-03 at 8.14.19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9948" y="575679"/>
            <a:ext cx="20528428" cy="121699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3 at 8.14.42 AM.png" descr="Screen Shot 2025-07-03 at 8.14.4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3950" y="566291"/>
            <a:ext cx="19992639" cy="124437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3 at 8.15.16 AM.png" descr="Screen Shot 2025-07-03 at 8.15.16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1797" y="309110"/>
            <a:ext cx="20220159" cy="127660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