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1pPr>
    <a:lvl2pPr marL="0" marR="0" indent="4572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2pPr>
    <a:lvl3pPr marL="0" marR="0" indent="9144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3pPr>
    <a:lvl4pPr marL="0" marR="0" indent="13716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4pPr>
    <a:lvl5pPr marL="0" marR="0" indent="18288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5pPr>
    <a:lvl6pPr marL="0" marR="0" indent="22860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6pPr>
    <a:lvl7pPr marL="0" marR="0" indent="27432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7pPr>
    <a:lvl8pPr marL="0" marR="0" indent="32004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8pPr>
    <a:lvl9pPr marL="0" marR="0" indent="36576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381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381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solidFill>
            <a:schemeClr val="accent1">
              <a:hueOff val="-217956"/>
              <a:satOff val="14368"/>
              <a:lumOff val="17764"/>
            </a:schemeClr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838383"/>
              </a:solidFill>
              <a:prstDash val="solid"/>
              <a:miter lim="400000"/>
            </a:ln>
          </a:left>
          <a:right>
            <a:ln w="12700" cap="flat">
              <a:solidFill>
                <a:srgbClr val="838383"/>
              </a:solidFill>
              <a:prstDash val="solid"/>
              <a:miter lim="400000"/>
            </a:ln>
          </a:right>
          <a:top>
            <a:ln w="12700" cap="flat">
              <a:solidFill>
                <a:srgbClr val="838383"/>
              </a:solidFill>
              <a:prstDash val="solid"/>
              <a:miter lim="400000"/>
            </a:ln>
          </a:top>
          <a:bottom>
            <a:ln w="12700" cap="flat">
              <a:solidFill>
                <a:srgbClr val="838383"/>
              </a:solidFill>
              <a:prstDash val="solid"/>
              <a:miter lim="400000"/>
            </a:ln>
          </a:bottom>
          <a:insideH>
            <a:ln w="12700" cap="flat">
              <a:solidFill>
                <a:srgbClr val="838383"/>
              </a:solidFill>
              <a:prstDash val="solid"/>
              <a:miter lim="400000"/>
            </a:ln>
          </a:insideH>
          <a:insideV>
            <a:ln w="12700" cap="flat">
              <a:solidFill>
                <a:srgbClr val="83838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CEEEE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808080"/>
              </a:solidFill>
              <a:prstDash val="solid"/>
              <a:miter lim="400000"/>
            </a:ln>
          </a:right>
          <a:top>
            <a:ln w="12700" cap="flat">
              <a:solidFill>
                <a:srgbClr val="808080"/>
              </a:solidFill>
              <a:prstDash val="solid"/>
              <a:miter lim="400000"/>
            </a:ln>
          </a:top>
          <a:bottom>
            <a:ln w="12700" cap="flat">
              <a:solidFill>
                <a:srgbClr val="808080"/>
              </a:solidFill>
              <a:prstDash val="solid"/>
              <a:miter lim="400000"/>
            </a:ln>
          </a:bottom>
          <a:insideH>
            <a:ln w="12700" cap="flat">
              <a:solidFill>
                <a:srgbClr val="808080"/>
              </a:solidFill>
              <a:prstDash val="solid"/>
              <a:miter lim="400000"/>
            </a:ln>
          </a:insideH>
          <a:insideV>
            <a:ln w="12700" cap="flat">
              <a:solidFill>
                <a:srgbClr val="808080"/>
              </a:solidFill>
              <a:prstDash val="solid"/>
              <a:miter lim="400000"/>
            </a:ln>
          </a:insideV>
        </a:tcBdr>
        <a:fill>
          <a:solidFill>
            <a:schemeClr val="accent3">
              <a:hueOff val="571091"/>
              <a:satOff val="15926"/>
              <a:lumOff val="22314"/>
            </a:schemeClr>
          </a:solidFill>
        </a:fill>
      </a:tcStyle>
    </a:firstCol>
    <a:lastRow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45B43B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4D4D4D"/>
              </a:solidFill>
              <a:prstDash val="solid"/>
              <a:miter lim="400000"/>
            </a:ln>
          </a:right>
          <a:top>
            <a:ln w="12700" cap="flat">
              <a:solidFill>
                <a:srgbClr val="4D4D4D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4D4D4D"/>
              </a:solidFill>
              <a:prstDash val="solid"/>
              <a:miter lim="400000"/>
            </a:ln>
          </a:insideH>
          <a:insideV>
            <a:ln w="12700" cap="flat">
              <a:solidFill>
                <a:srgbClr val="4D4D4D"/>
              </a:solidFill>
              <a:prstDash val="solid"/>
              <a:miter lim="400000"/>
            </a:ln>
          </a:insideV>
        </a:tcBdr>
        <a:fill>
          <a:solidFill>
            <a:srgbClr val="45B43B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 b="def" i="def"/>
      <a:tcStyle>
        <a:tcBdr/>
        <a:fill>
          <a:solidFill>
            <a:schemeClr val="accent4">
              <a:hueOff val="349036"/>
              <a:lumOff val="17111"/>
            </a:schemeClr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FBD17"/>
          </a:solidFill>
        </a:fill>
      </a:tcStyle>
    </a:firstCol>
    <a:la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38100" cap="flat">
              <a:solidFill>
                <a:srgbClr val="FFBD17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F8A25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5E5E5E"/>
              </a:solidFill>
              <a:prstDash val="solid"/>
              <a:miter lim="400000"/>
            </a:ln>
          </a:right>
          <a:top>
            <a:ln w="12700" cap="flat">
              <a:solidFill>
                <a:srgbClr val="5E5E5E"/>
              </a:solidFill>
              <a:prstDash val="solid"/>
              <a:miter lim="400000"/>
            </a:ln>
          </a:top>
          <a:bottom>
            <a:ln w="12700" cap="flat">
              <a:solidFill>
                <a:srgbClr val="5E5E5E"/>
              </a:solidFill>
              <a:prstDash val="solid"/>
              <a:miter lim="400000"/>
            </a:ln>
          </a:bottom>
          <a:insideH>
            <a:ln w="12700" cap="flat">
              <a:solidFill>
                <a:srgbClr val="5E5E5E"/>
              </a:solidFill>
              <a:prstDash val="solid"/>
              <a:miter lim="400000"/>
            </a:ln>
          </a:insideH>
          <a:insideV>
            <a:ln w="12700" cap="flat">
              <a:solidFill>
                <a:srgbClr val="5E5E5E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CEEEF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5E5E5E"/>
              </a:solidFill>
              <a:prstDash val="solid"/>
              <a:miter lim="400000"/>
            </a:ln>
          </a:right>
          <a:top>
            <a:ln w="12700" cap="flat">
              <a:solidFill>
                <a:srgbClr val="5E5E5E"/>
              </a:solidFill>
              <a:prstDash val="solid"/>
              <a:miter lim="400000"/>
            </a:ln>
          </a:top>
          <a:bottom>
            <a:ln w="12700" cap="flat">
              <a:solidFill>
                <a:srgbClr val="5E5E5E"/>
              </a:solidFill>
              <a:prstDash val="solid"/>
              <a:miter lim="400000"/>
            </a:ln>
          </a:bottom>
          <a:insideH>
            <a:ln w="12700" cap="flat">
              <a:solidFill>
                <a:srgbClr val="5E5E5E"/>
              </a:solidFill>
              <a:prstDash val="solid"/>
              <a:miter lim="400000"/>
            </a:ln>
          </a:insideH>
          <a:insideV>
            <a:ln w="12700" cap="flat">
              <a:solidFill>
                <a:srgbClr val="5E5E5E"/>
              </a:solidFill>
              <a:prstDash val="solid"/>
              <a:miter lim="400000"/>
            </a:ln>
          </a:insideV>
        </a:tcBdr>
        <a:fill>
          <a:solidFill>
            <a:srgbClr val="32C5B9"/>
          </a:solidFill>
        </a:fill>
      </a:tcStyle>
    </a:firstCol>
    <a:la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38100" cap="flat">
              <a:solidFill>
                <a:schemeClr val="accent2">
                  <a:hueOff val="240640"/>
                  <a:satOff val="2542"/>
                  <a:lumOff val="-13198"/>
                </a:schemeClr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FFFFFF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5E5E5E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5E5E5E"/>
              </a:solidFill>
              <a:prstDash val="solid"/>
              <a:miter lim="400000"/>
            </a:ln>
          </a:bottom>
          <a:insideH>
            <a:ln w="12700" cap="flat">
              <a:solidFill>
                <a:srgbClr val="5E5E5E"/>
              </a:solidFill>
              <a:prstDash val="solid"/>
              <a:miter lim="400000"/>
            </a:ln>
          </a:insideH>
          <a:insideV>
            <a:ln w="12700" cap="flat">
              <a:solidFill>
                <a:srgbClr val="5E5E5E"/>
              </a:solidFill>
              <a:prstDash val="solid"/>
              <a:miter lim="400000"/>
            </a:ln>
          </a:insideV>
        </a:tcBdr>
        <a:fill>
          <a:solidFill>
            <a:schemeClr val="accent2">
              <a:hueOff val="240640"/>
              <a:satOff val="2542"/>
              <a:lumOff val="-13198"/>
            </a:schemeClr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F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6C6C6C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6C6C6C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6C6C6C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D6DCE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Shape 148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49" name="Shape 149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Author and Date"/>
          <p:cNvSpPr txBox="1"/>
          <p:nvPr>
            <p:ph type="body" sz="quarter" idx="21" hasCustomPrompt="1"/>
          </p:nvPr>
        </p:nvSpPr>
        <p:spPr>
          <a:xfrm>
            <a:off x="1219200" y="11986162"/>
            <a:ext cx="21945599" cy="605791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29" sz="3000">
                <a:latin typeface="Graphik Medium"/>
                <a:ea typeface="Graphik Medium"/>
                <a:cs typeface="Graphik Medium"/>
                <a:sym typeface="Graphik Medium"/>
              </a:defRPr>
            </a:lvl1pPr>
          </a:lstStyle>
          <a:p>
            <a:pPr/>
            <a:r>
              <a:t>Author and Date</a:t>
            </a:r>
          </a:p>
        </p:txBody>
      </p:sp>
      <p:sp>
        <p:nvSpPr>
          <p:cNvPr id="12" name="Presentation Title"/>
          <p:cNvSpPr txBox="1"/>
          <p:nvPr>
            <p:ph type="title" hasCustomPrompt="1"/>
          </p:nvPr>
        </p:nvSpPr>
        <p:spPr>
          <a:xfrm>
            <a:off x="1219200" y="3543300"/>
            <a:ext cx="21945600" cy="4267200"/>
          </a:xfrm>
          <a:prstGeom prst="rect">
            <a:avLst/>
          </a:prstGeom>
        </p:spPr>
        <p:txBody>
          <a:bodyPr anchor="b"/>
          <a:lstStyle>
            <a:lvl1pPr>
              <a:defRPr spc="-128" sz="12800"/>
            </a:lvl1pPr>
          </a:lstStyle>
          <a:p>
            <a:pPr/>
            <a:r>
              <a:t>Presentation Title</a:t>
            </a:r>
          </a:p>
        </p:txBody>
      </p:sp>
      <p:sp>
        <p:nvSpPr>
          <p:cNvPr id="13" name="Body Level One…"/>
          <p:cNvSpPr txBox="1"/>
          <p:nvPr>
            <p:ph type="body" sz="quarter" idx="1" hasCustomPrompt="1"/>
          </p:nvPr>
        </p:nvSpPr>
        <p:spPr>
          <a:xfrm>
            <a:off x="1219200" y="7567579"/>
            <a:ext cx="21945600" cy="2250593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9" sz="6000">
                <a:latin typeface="Graphik Semibold"/>
                <a:ea typeface="Graphik Semibold"/>
                <a:cs typeface="Graphik Semibold"/>
                <a:sym typeface="Graphik Semibold"/>
              </a:defRPr>
            </a:lvl1pPr>
            <a:lvl2pPr marL="0" indent="4572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9" sz="6000">
                <a:latin typeface="Graphik Semibold"/>
                <a:ea typeface="Graphik Semibold"/>
                <a:cs typeface="Graphik Semibold"/>
                <a:sym typeface="Graphik Semibold"/>
              </a:defRPr>
            </a:lvl2pPr>
            <a:lvl3pPr marL="0" indent="9144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9" sz="6000">
                <a:latin typeface="Graphik Semibold"/>
                <a:ea typeface="Graphik Semibold"/>
                <a:cs typeface="Graphik Semibold"/>
                <a:sym typeface="Graphik Semibold"/>
              </a:defRPr>
            </a:lvl3pPr>
            <a:lvl4pPr marL="0" indent="13716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9" sz="6000">
                <a:latin typeface="Graphik Semibold"/>
                <a:ea typeface="Graphik Semibold"/>
                <a:cs typeface="Graphik Semibold"/>
                <a:sym typeface="Graphik Semibold"/>
              </a:defRPr>
            </a:lvl4pPr>
            <a:lvl5pPr marL="0" indent="18288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9" sz="6000">
                <a:latin typeface="Graphik Semibold"/>
                <a:ea typeface="Graphik Semibold"/>
                <a:cs typeface="Graphik Semibold"/>
                <a:sym typeface="Graphik Semibold"/>
              </a:defRPr>
            </a:lvl5pPr>
          </a:lstStyle>
          <a:p>
            <a:pPr/>
            <a:r>
              <a:t>Presentation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4" name="Slide Number"/>
          <p:cNvSpPr txBox="1"/>
          <p:nvPr>
            <p:ph type="sldNum" sz="quarter" idx="2"/>
          </p:nvPr>
        </p:nvSpPr>
        <p:spPr>
          <a:xfrm>
            <a:off x="12001499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Beach and sea at sunset"/>
          <p:cNvSpPr/>
          <p:nvPr>
            <p:ph type="pic" idx="21"/>
          </p:nvPr>
        </p:nvSpPr>
        <p:spPr>
          <a:xfrm>
            <a:off x="0" y="-1270000"/>
            <a:ext cx="24384000" cy="1625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22" name="Presentation Title"/>
          <p:cNvSpPr txBox="1"/>
          <p:nvPr>
            <p:ph type="title" hasCustomPrompt="1"/>
          </p:nvPr>
        </p:nvSpPr>
        <p:spPr>
          <a:xfrm>
            <a:off x="1219200" y="3543300"/>
            <a:ext cx="21945600" cy="4267200"/>
          </a:xfrm>
          <a:prstGeom prst="rect">
            <a:avLst/>
          </a:prstGeom>
        </p:spPr>
        <p:txBody>
          <a:bodyPr anchor="b"/>
          <a:lstStyle>
            <a:lvl1pPr>
              <a:defRPr spc="-128" sz="12800">
                <a:solidFill>
                  <a:srgbClr val="FFFFFF"/>
                </a:solidFill>
              </a:defRPr>
            </a:lvl1pPr>
          </a:lstStyle>
          <a:p>
            <a:pPr/>
            <a:r>
              <a:t>Presentation Title</a:t>
            </a:r>
          </a:p>
        </p:txBody>
      </p:sp>
      <p:sp>
        <p:nvSpPr>
          <p:cNvPr id="23" name="Body Level One…"/>
          <p:cNvSpPr txBox="1"/>
          <p:nvPr>
            <p:ph type="body" sz="quarter" idx="1" hasCustomPrompt="1"/>
          </p:nvPr>
        </p:nvSpPr>
        <p:spPr>
          <a:xfrm>
            <a:off x="1219200" y="7569200"/>
            <a:ext cx="21945600" cy="2252112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9" sz="6000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lvl1pPr>
            <a:lvl2pPr marL="0" indent="4572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9" sz="6000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lvl2pPr>
            <a:lvl3pPr marL="0" indent="9144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9" sz="6000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lvl3pPr>
            <a:lvl4pPr marL="0" indent="13716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9" sz="6000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lvl4pPr>
            <a:lvl5pPr marL="0" indent="18288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9" sz="6000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lvl5pPr>
          </a:lstStyle>
          <a:p>
            <a:pPr/>
            <a:r>
              <a:t>Presentation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24" name="Author and Date"/>
          <p:cNvSpPr txBox="1"/>
          <p:nvPr>
            <p:ph type="body" sz="quarter" idx="22" hasCustomPrompt="1"/>
          </p:nvPr>
        </p:nvSpPr>
        <p:spPr>
          <a:xfrm>
            <a:off x="1219200" y="11988800"/>
            <a:ext cx="21945602" cy="605791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29" sz="3000">
                <a:solidFill>
                  <a:srgbClr val="FFFFFF"/>
                </a:solidFill>
                <a:latin typeface="Graphik Medium"/>
                <a:ea typeface="Graphik Medium"/>
                <a:cs typeface="Graphik Medium"/>
                <a:sym typeface="Graphik Medium"/>
              </a:defRPr>
            </a:lvl1pPr>
          </a:lstStyle>
          <a:p>
            <a:pPr/>
            <a:r>
              <a:t>Author and Date</a:t>
            </a:r>
          </a:p>
        </p:txBody>
      </p:sp>
      <p:sp>
        <p:nvSpPr>
          <p:cNvPr id="2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Photo 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lide Title"/>
          <p:cNvSpPr txBox="1"/>
          <p:nvPr>
            <p:ph type="title" hasCustomPrompt="1"/>
          </p:nvPr>
        </p:nvSpPr>
        <p:spPr>
          <a:xfrm>
            <a:off x="1215495" y="4585102"/>
            <a:ext cx="9757338" cy="2540001"/>
          </a:xfrm>
          <a:prstGeom prst="rect">
            <a:avLst/>
          </a:prstGeom>
        </p:spPr>
        <p:txBody>
          <a:bodyPr anchor="b"/>
          <a:lstStyle/>
          <a:p>
            <a:pPr/>
            <a:r>
              <a:t>Slide Title</a:t>
            </a:r>
          </a:p>
        </p:txBody>
      </p:sp>
      <p:sp>
        <p:nvSpPr>
          <p:cNvPr id="33" name="Sea against sky at sunset"/>
          <p:cNvSpPr/>
          <p:nvPr>
            <p:ph type="pic" idx="21"/>
          </p:nvPr>
        </p:nvSpPr>
        <p:spPr>
          <a:xfrm>
            <a:off x="9283700" y="1270000"/>
            <a:ext cx="16751300" cy="1117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34" name="Body Level One…"/>
          <p:cNvSpPr txBox="1"/>
          <p:nvPr>
            <p:ph type="body" sz="quarter" idx="1" hasCustomPrompt="1"/>
          </p:nvPr>
        </p:nvSpPr>
        <p:spPr>
          <a:xfrm>
            <a:off x="1219200" y="7016750"/>
            <a:ext cx="9753600" cy="5416550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1pPr>
            <a:lvl2pPr marL="0" indent="4572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2pPr>
            <a:lvl3pPr marL="0" indent="9144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3pPr>
            <a:lvl4pPr marL="0" indent="13716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4pPr>
            <a:lvl5pPr marL="0" indent="18288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5pPr>
          </a:lstStyle>
          <a:p>
            <a:pPr/>
            <a:r>
              <a:t>Slide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3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lide Title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43" name="Body Level One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4" name="Slide Subtitle"/>
          <p:cNvSpPr txBox="1"/>
          <p:nvPr>
            <p:ph type="body" sz="quarter" idx="21" hasCustomPrompt="1"/>
          </p:nvPr>
        </p:nvSpPr>
        <p:spPr>
          <a:xfrm>
            <a:off x="1219200" y="2384648"/>
            <a:ext cx="21945602" cy="832613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1pPr>
          </a:lstStyle>
          <a:p>
            <a:pPr/>
            <a:r>
              <a:t>Slide Subtitle</a:t>
            </a:r>
          </a:p>
        </p:txBody>
      </p:sp>
      <p:sp>
        <p:nvSpPr>
          <p:cNvPr id="4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Body Level One…"/>
          <p:cNvSpPr txBox="1"/>
          <p:nvPr>
            <p:ph type="body" idx="1" hasCustomPrompt="1"/>
          </p:nvPr>
        </p:nvSpPr>
        <p:spPr>
          <a:xfrm>
            <a:off x="1219200" y="4013200"/>
            <a:ext cx="21945600" cy="8487148"/>
          </a:xfrm>
          <a:prstGeom prst="rect">
            <a:avLst/>
          </a:prstGeom>
        </p:spPr>
        <p:txBody>
          <a:bodyPr numCol="2" spcCol="2558384"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53" name="Slide Number"/>
          <p:cNvSpPr txBox="1"/>
          <p:nvPr>
            <p:ph type="sldNum" sz="quarter" idx="2"/>
          </p:nvPr>
        </p:nvSpPr>
        <p:spPr>
          <a:xfrm>
            <a:off x="12001499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lide Title"/>
          <p:cNvSpPr txBox="1"/>
          <p:nvPr>
            <p:ph type="title" hasCustomPrompt="1"/>
          </p:nvPr>
        </p:nvSpPr>
        <p:spPr>
          <a:xfrm>
            <a:off x="1219200" y="774700"/>
            <a:ext cx="9753600" cy="1600200"/>
          </a:xfrm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61" name="Sea against sky at sunset"/>
          <p:cNvSpPr/>
          <p:nvPr>
            <p:ph type="pic" idx="21"/>
          </p:nvPr>
        </p:nvSpPr>
        <p:spPr>
          <a:xfrm>
            <a:off x="12192644" y="718588"/>
            <a:ext cx="10972801" cy="12329624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62" name="Slide Subtitle"/>
          <p:cNvSpPr txBox="1"/>
          <p:nvPr>
            <p:ph type="body" sz="quarter" idx="22" hasCustomPrompt="1"/>
          </p:nvPr>
        </p:nvSpPr>
        <p:spPr>
          <a:xfrm>
            <a:off x="1219200" y="2387600"/>
            <a:ext cx="9757569" cy="832612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1pPr>
          </a:lstStyle>
          <a:p>
            <a:pPr/>
            <a:r>
              <a:t>Slide Subtitle</a:t>
            </a:r>
          </a:p>
        </p:txBody>
      </p:sp>
      <p:sp>
        <p:nvSpPr>
          <p:cNvPr id="63" name="Body Level One…"/>
          <p:cNvSpPr txBox="1"/>
          <p:nvPr>
            <p:ph type="body" sz="half" idx="1" hasCustomPrompt="1"/>
          </p:nvPr>
        </p:nvSpPr>
        <p:spPr>
          <a:xfrm>
            <a:off x="1219200" y="4023221"/>
            <a:ext cx="9757569" cy="8384679"/>
          </a:xfrm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64" name="Slide Number"/>
          <p:cNvSpPr txBox="1"/>
          <p:nvPr>
            <p:ph type="sldNum" sz="quarter" idx="2"/>
          </p:nvPr>
        </p:nvSpPr>
        <p:spPr>
          <a:xfrm>
            <a:off x="12004039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ection Title"/>
          <p:cNvSpPr txBox="1"/>
          <p:nvPr>
            <p:ph type="title" hasCustomPrompt="1"/>
          </p:nvPr>
        </p:nvSpPr>
        <p:spPr>
          <a:xfrm>
            <a:off x="1219200" y="3242270"/>
            <a:ext cx="21945600" cy="6604001"/>
          </a:xfrm>
          <a:prstGeom prst="rect">
            <a:avLst/>
          </a:prstGeom>
        </p:spPr>
        <p:txBody>
          <a:bodyPr anchor="ctr"/>
          <a:lstStyle>
            <a:lvl1pPr>
              <a:defRPr spc="0" sz="12800"/>
            </a:lvl1pPr>
          </a:lstStyle>
          <a:p>
            <a:pPr/>
            <a:r>
              <a:t>Section Title</a:t>
            </a:r>
          </a:p>
        </p:txBody>
      </p:sp>
      <p:sp>
        <p:nvSpPr>
          <p:cNvPr id="72" name="Slide Number"/>
          <p:cNvSpPr txBox="1"/>
          <p:nvPr>
            <p:ph type="sldNum" sz="quarter" idx="2"/>
          </p:nvPr>
        </p:nvSpPr>
        <p:spPr>
          <a:xfrm>
            <a:off x="12001499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lide Title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80" name="Slide Subtitle"/>
          <p:cNvSpPr txBox="1"/>
          <p:nvPr>
            <p:ph type="body" sz="quarter" idx="21" hasCustomPrompt="1"/>
          </p:nvPr>
        </p:nvSpPr>
        <p:spPr>
          <a:xfrm>
            <a:off x="1219200" y="2384648"/>
            <a:ext cx="21945602" cy="832613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1pPr>
          </a:lstStyle>
          <a:p>
            <a:pPr/>
            <a:r>
              <a:t>Slide Subtitle</a:t>
            </a:r>
          </a:p>
        </p:txBody>
      </p:sp>
      <p:sp>
        <p:nvSpPr>
          <p:cNvPr id="81" name="Slide Number"/>
          <p:cNvSpPr txBox="1"/>
          <p:nvPr>
            <p:ph type="sldNum" sz="quarter" idx="2"/>
          </p:nvPr>
        </p:nvSpPr>
        <p:spPr>
          <a:xfrm>
            <a:off x="12001499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Agenda Title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Agenda Title</a:t>
            </a:r>
          </a:p>
        </p:txBody>
      </p:sp>
      <p:sp>
        <p:nvSpPr>
          <p:cNvPr id="89" name="Body Level One…"/>
          <p:cNvSpPr txBox="1"/>
          <p:nvPr>
            <p:ph type="body" idx="1" hasCustomPrompt="1"/>
          </p:nvPr>
        </p:nvSpPr>
        <p:spPr>
          <a:xfrm>
            <a:off x="1219200" y="4013200"/>
            <a:ext cx="21945600" cy="8385548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buSzTx/>
              <a:buNone/>
              <a:defRPr spc="-136" sz="6800">
                <a:latin typeface="Canela Deck Regular"/>
                <a:ea typeface="Canela Deck Regular"/>
                <a:cs typeface="Canela Deck Regular"/>
                <a:sym typeface="Canela Deck Regular"/>
              </a:defRPr>
            </a:lvl1pPr>
            <a:lvl2pPr marL="0" indent="457200" defTabSz="825500">
              <a:lnSpc>
                <a:spcPct val="100000"/>
              </a:lnSpc>
              <a:buSzTx/>
              <a:buNone/>
              <a:defRPr spc="-136" sz="6800">
                <a:latin typeface="Canela Deck Regular"/>
                <a:ea typeface="Canela Deck Regular"/>
                <a:cs typeface="Canela Deck Regular"/>
                <a:sym typeface="Canela Deck Regular"/>
              </a:defRPr>
            </a:lvl2pPr>
            <a:lvl3pPr marL="0" indent="914400" defTabSz="825500">
              <a:lnSpc>
                <a:spcPct val="100000"/>
              </a:lnSpc>
              <a:buSzTx/>
              <a:buNone/>
              <a:defRPr spc="-136" sz="6800">
                <a:latin typeface="Canela Deck Regular"/>
                <a:ea typeface="Canela Deck Regular"/>
                <a:cs typeface="Canela Deck Regular"/>
                <a:sym typeface="Canela Deck Regular"/>
              </a:defRPr>
            </a:lvl3pPr>
            <a:lvl4pPr marL="0" indent="1371600" defTabSz="825500">
              <a:lnSpc>
                <a:spcPct val="100000"/>
              </a:lnSpc>
              <a:buSzTx/>
              <a:buNone/>
              <a:defRPr spc="-136" sz="6800">
                <a:latin typeface="Canela Deck Regular"/>
                <a:ea typeface="Canela Deck Regular"/>
                <a:cs typeface="Canela Deck Regular"/>
                <a:sym typeface="Canela Deck Regular"/>
              </a:defRPr>
            </a:lvl4pPr>
            <a:lvl5pPr marL="0" indent="1828800" defTabSz="825500">
              <a:lnSpc>
                <a:spcPct val="100000"/>
              </a:lnSpc>
              <a:buSzTx/>
              <a:buNone/>
              <a:defRPr spc="-136" sz="6800">
                <a:latin typeface="Canela Deck Regular"/>
                <a:ea typeface="Canela Deck Regular"/>
                <a:cs typeface="Canela Deck Regular"/>
                <a:sym typeface="Canela Deck Regular"/>
              </a:defRPr>
            </a:lvl5pPr>
          </a:lstStyle>
          <a:p>
            <a:pPr/>
            <a:r>
              <a:t>Agenda Topics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90" name="Agenda Subtitle"/>
          <p:cNvSpPr txBox="1"/>
          <p:nvPr>
            <p:ph type="body" sz="quarter" idx="21" hasCustomPrompt="1"/>
          </p:nvPr>
        </p:nvSpPr>
        <p:spPr>
          <a:xfrm>
            <a:off x="1219200" y="2387115"/>
            <a:ext cx="21945602" cy="832613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1pPr>
          </a:lstStyle>
          <a:p>
            <a:pPr/>
            <a:r>
              <a:t>Agenda Subtitle</a:t>
            </a:r>
          </a:p>
        </p:txBody>
      </p:sp>
      <p:sp>
        <p:nvSpPr>
          <p:cNvPr id="91" name="Slide Number"/>
          <p:cNvSpPr txBox="1"/>
          <p:nvPr>
            <p:ph type="sldNum" sz="quarter" idx="2"/>
          </p:nvPr>
        </p:nvSpPr>
        <p:spPr>
          <a:xfrm>
            <a:off x="12001499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Body Level One…"/>
          <p:cNvSpPr txBox="1"/>
          <p:nvPr>
            <p:ph type="body" idx="1" hasCustomPrompt="1"/>
          </p:nvPr>
        </p:nvSpPr>
        <p:spPr>
          <a:xfrm>
            <a:off x="1219200" y="3251200"/>
            <a:ext cx="21945600" cy="6604000"/>
          </a:xfrm>
          <a:prstGeom prst="rect">
            <a:avLst/>
          </a:prstGeom>
        </p:spPr>
        <p:txBody>
          <a:bodyPr anchor="ctr"/>
          <a:lstStyle>
            <a:lvl1pPr marL="0" indent="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12800">
                <a:latin typeface="Canela Regular"/>
                <a:ea typeface="Canela Regular"/>
                <a:cs typeface="Canela Regular"/>
                <a:sym typeface="Canela Regular"/>
              </a:defRPr>
            </a:lvl1pPr>
            <a:lvl2pPr marL="0" indent="4572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12800">
                <a:latin typeface="Canela Regular"/>
                <a:ea typeface="Canela Regular"/>
                <a:cs typeface="Canela Regular"/>
                <a:sym typeface="Canela Regular"/>
              </a:defRPr>
            </a:lvl2pPr>
            <a:lvl3pPr marL="0" indent="9144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12800">
                <a:latin typeface="Canela Regular"/>
                <a:ea typeface="Canela Regular"/>
                <a:cs typeface="Canela Regular"/>
                <a:sym typeface="Canela Regular"/>
              </a:defRPr>
            </a:lvl3pPr>
            <a:lvl4pPr marL="0" indent="13716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12800">
                <a:latin typeface="Canela Regular"/>
                <a:ea typeface="Canela Regular"/>
                <a:cs typeface="Canela Regular"/>
                <a:sym typeface="Canela Regular"/>
              </a:defRPr>
            </a:lvl4pPr>
            <a:lvl5pPr marL="0" indent="18288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12800">
                <a:latin typeface="Canela Regular"/>
                <a:ea typeface="Canela Regular"/>
                <a:cs typeface="Canela Regular"/>
                <a:sym typeface="Canela Regular"/>
              </a:defRPr>
            </a:lvl5pPr>
          </a:lstStyle>
          <a:p>
            <a:pPr/>
            <a:r>
              <a:t>Statement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9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ig F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Fact information"/>
          <p:cNvSpPr txBox="1"/>
          <p:nvPr>
            <p:ph type="body" sz="quarter" idx="21" hasCustomPrompt="1"/>
          </p:nvPr>
        </p:nvSpPr>
        <p:spPr>
          <a:xfrm>
            <a:off x="1219200" y="8462239"/>
            <a:ext cx="21945602" cy="832613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1pPr>
          </a:lstStyle>
          <a:p>
            <a:pPr/>
            <a:r>
              <a:t>Fact information</a:t>
            </a:r>
          </a:p>
        </p:txBody>
      </p:sp>
      <p:sp>
        <p:nvSpPr>
          <p:cNvPr id="107" name="Body Level One…"/>
          <p:cNvSpPr txBox="1"/>
          <p:nvPr>
            <p:ph type="body" sz="half" idx="1" hasCustomPrompt="1"/>
          </p:nvPr>
        </p:nvSpPr>
        <p:spPr>
          <a:xfrm>
            <a:off x="1219200" y="4214484"/>
            <a:ext cx="21945600" cy="4269708"/>
          </a:xfrm>
          <a:prstGeom prst="rect">
            <a:avLst/>
          </a:prstGeom>
        </p:spPr>
        <p:txBody>
          <a:bodyPr anchor="b"/>
          <a:lstStyle>
            <a:lvl1pPr marL="0" indent="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22400">
                <a:latin typeface="+mn-lt"/>
                <a:ea typeface="+mn-ea"/>
                <a:cs typeface="+mn-cs"/>
                <a:sym typeface="Canela Bold"/>
              </a:defRPr>
            </a:lvl1pPr>
            <a:lvl2pPr marL="0" indent="4572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22400">
                <a:latin typeface="+mn-lt"/>
                <a:ea typeface="+mn-ea"/>
                <a:cs typeface="+mn-cs"/>
                <a:sym typeface="Canela Bold"/>
              </a:defRPr>
            </a:lvl2pPr>
            <a:lvl3pPr marL="0" indent="9144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22400">
                <a:latin typeface="+mn-lt"/>
                <a:ea typeface="+mn-ea"/>
                <a:cs typeface="+mn-cs"/>
                <a:sym typeface="Canela Bold"/>
              </a:defRPr>
            </a:lvl3pPr>
            <a:lvl4pPr marL="0" indent="13716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22400">
                <a:latin typeface="+mn-lt"/>
                <a:ea typeface="+mn-ea"/>
                <a:cs typeface="+mn-cs"/>
                <a:sym typeface="Canela Bold"/>
              </a:defRPr>
            </a:lvl4pPr>
            <a:lvl5pPr marL="0" indent="18288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22400">
                <a:latin typeface="+mn-lt"/>
                <a:ea typeface="+mn-ea"/>
                <a:cs typeface="+mn-cs"/>
                <a:sym typeface="Canela Bold"/>
              </a:defRPr>
            </a:lvl5pPr>
          </a:lstStyle>
          <a:p>
            <a:pPr/>
            <a:r>
              <a:t>100%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0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Attribution"/>
          <p:cNvSpPr txBox="1"/>
          <p:nvPr>
            <p:ph type="body" sz="quarter" idx="21" hasCustomPrompt="1"/>
          </p:nvPr>
        </p:nvSpPr>
        <p:spPr>
          <a:xfrm>
            <a:off x="1219200" y="11100053"/>
            <a:ext cx="21945602" cy="832613"/>
          </a:xfrm>
          <a:prstGeom prst="rect">
            <a:avLst/>
          </a:prstGeom>
        </p:spPr>
        <p:txBody>
          <a:bodyPr anchor="ctr"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1pPr>
          </a:lstStyle>
          <a:p>
            <a:pPr/>
            <a:r>
              <a:t>Attribution</a:t>
            </a:r>
          </a:p>
        </p:txBody>
      </p:sp>
      <p:sp>
        <p:nvSpPr>
          <p:cNvPr id="116" name="Body Level One…"/>
          <p:cNvSpPr txBox="1"/>
          <p:nvPr>
            <p:ph type="body" sz="half" idx="1" hasCustomPrompt="1"/>
          </p:nvPr>
        </p:nvSpPr>
        <p:spPr>
          <a:xfrm>
            <a:off x="1219200" y="4178300"/>
            <a:ext cx="21945600" cy="4416425"/>
          </a:xfrm>
          <a:prstGeom prst="rect">
            <a:avLst/>
          </a:prstGeom>
        </p:spPr>
        <p:txBody>
          <a:bodyPr anchor="ctr"/>
          <a:lstStyle>
            <a:lvl1pPr marL="0" indent="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8400">
                <a:latin typeface="+mn-lt"/>
                <a:ea typeface="+mn-ea"/>
                <a:cs typeface="+mn-cs"/>
                <a:sym typeface="Canela Bold"/>
              </a:defRPr>
            </a:lvl1pPr>
            <a:lvl2pPr marL="0" indent="4572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8400">
                <a:latin typeface="+mn-lt"/>
                <a:ea typeface="+mn-ea"/>
                <a:cs typeface="+mn-cs"/>
                <a:sym typeface="Canela Bold"/>
              </a:defRPr>
            </a:lvl2pPr>
            <a:lvl3pPr marL="0" indent="9144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8400">
                <a:latin typeface="+mn-lt"/>
                <a:ea typeface="+mn-ea"/>
                <a:cs typeface="+mn-cs"/>
                <a:sym typeface="Canela Bold"/>
              </a:defRPr>
            </a:lvl3pPr>
            <a:lvl4pPr marL="0" indent="13716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8400">
                <a:latin typeface="+mn-lt"/>
                <a:ea typeface="+mn-ea"/>
                <a:cs typeface="+mn-cs"/>
                <a:sym typeface="Canela Bold"/>
              </a:defRPr>
            </a:lvl4pPr>
            <a:lvl5pPr marL="0" indent="18288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8400">
                <a:latin typeface="+mn-lt"/>
                <a:ea typeface="+mn-ea"/>
                <a:cs typeface="+mn-cs"/>
                <a:sym typeface="Canela Bold"/>
              </a:defRPr>
            </a:lvl5pPr>
          </a:lstStyle>
          <a:p>
            <a:pPr/>
            <a:r>
              <a:t>“Notable Quote”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17" name="Slide Number"/>
          <p:cNvSpPr txBox="1"/>
          <p:nvPr>
            <p:ph type="sldNum" sz="quarter" idx="2"/>
          </p:nvPr>
        </p:nvSpPr>
        <p:spPr>
          <a:xfrm>
            <a:off x="12001499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Sea against sky at sunset 2"/>
          <p:cNvSpPr/>
          <p:nvPr>
            <p:ph type="pic" sz="quarter" idx="21"/>
          </p:nvPr>
        </p:nvSpPr>
        <p:spPr>
          <a:xfrm>
            <a:off x="15744825" y="5581752"/>
            <a:ext cx="7365408" cy="828040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5" name="Sea against sky at sunset 1"/>
          <p:cNvSpPr/>
          <p:nvPr>
            <p:ph type="pic" sz="quarter" idx="22"/>
          </p:nvPr>
        </p:nvSpPr>
        <p:spPr>
          <a:xfrm>
            <a:off x="15363825" y="1270000"/>
            <a:ext cx="8115300" cy="5409006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6" name="Beach and sea at sunset"/>
          <p:cNvSpPr/>
          <p:nvPr>
            <p:ph type="pic" idx="23"/>
          </p:nvPr>
        </p:nvSpPr>
        <p:spPr>
          <a:xfrm>
            <a:off x="-63500" y="1270000"/>
            <a:ext cx="16764000" cy="1117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7" name="Slide Number"/>
          <p:cNvSpPr txBox="1"/>
          <p:nvPr>
            <p:ph type="sldNum" sz="quarter" idx="2"/>
          </p:nvPr>
        </p:nvSpPr>
        <p:spPr>
          <a:xfrm>
            <a:off x="12001499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beach and sea at sunset"/>
          <p:cNvSpPr/>
          <p:nvPr>
            <p:ph type="pic" idx="21"/>
          </p:nvPr>
        </p:nvSpPr>
        <p:spPr>
          <a:xfrm>
            <a:off x="1270000" y="-423334"/>
            <a:ext cx="21844000" cy="14562668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35" name="Slide Number"/>
          <p:cNvSpPr txBox="1"/>
          <p:nvPr>
            <p:ph type="sldNum" sz="quarter" idx="2"/>
          </p:nvPr>
        </p:nvSpPr>
        <p:spPr>
          <a:xfrm>
            <a:off x="12001499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Slide Number"/>
          <p:cNvSpPr txBox="1"/>
          <p:nvPr>
            <p:ph type="sldNum" sz="quarter" idx="2"/>
          </p:nvPr>
        </p:nvSpPr>
        <p:spPr>
          <a:xfrm>
            <a:off x="12001499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15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/>
          <p:cNvSpPr txBox="1"/>
          <p:nvPr>
            <p:ph type="title" hasCustomPrompt="1"/>
          </p:nvPr>
        </p:nvSpPr>
        <p:spPr>
          <a:xfrm>
            <a:off x="1219200" y="774700"/>
            <a:ext cx="21945600" cy="1727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Slide Title</a:t>
            </a:r>
          </a:p>
        </p:txBody>
      </p:sp>
      <p:sp>
        <p:nvSpPr>
          <p:cNvPr id="3" name="Body Level One…"/>
          <p:cNvSpPr txBox="1"/>
          <p:nvPr>
            <p:ph type="body" idx="1" hasCustomPrompt="1"/>
          </p:nvPr>
        </p:nvSpPr>
        <p:spPr>
          <a:xfrm>
            <a:off x="1219200" y="4013200"/>
            <a:ext cx="21948577" cy="8483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11997689" y="12700000"/>
            <a:ext cx="388621" cy="429261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defTabSz="584200">
              <a:lnSpc>
                <a:spcPct val="100000"/>
              </a:lnSpc>
              <a:defRPr sz="2000">
                <a:solidFill>
                  <a:srgbClr val="5E5E5E"/>
                </a:solidFill>
                <a:latin typeface="Graphik"/>
                <a:ea typeface="Graphik"/>
                <a:cs typeface="Graphik"/>
                <a:sym typeface="Graphik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</p:sldLayoutIdLst>
  <p:transition xmlns:p14="http://schemas.microsoft.com/office/powerpoint/2010/main" spd="med" advClick="1"/>
  <p:txStyles>
    <p:titleStyle>
      <a:lvl1pPr marL="0" marR="0" indent="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1pPr>
      <a:lvl2pPr marL="0" marR="0" indent="4572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2pPr>
      <a:lvl3pPr marL="0" marR="0" indent="9144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3pPr>
      <a:lvl4pPr marL="0" marR="0" indent="13716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4pPr>
      <a:lvl5pPr marL="0" marR="0" indent="18288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5pPr>
      <a:lvl6pPr marL="0" marR="0" indent="22860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6pPr>
      <a:lvl7pPr marL="0" marR="0" indent="27432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7pPr>
      <a:lvl8pPr marL="0" marR="0" indent="32004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8pPr>
      <a:lvl9pPr marL="0" marR="0" indent="36576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9pPr>
    </p:titleStyle>
    <p:bodyStyle>
      <a:lvl1pPr marL="5461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1pPr>
      <a:lvl2pPr marL="10922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2pPr>
      <a:lvl3pPr marL="16383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3pPr>
      <a:lvl4pPr marL="21844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4pPr>
      <a:lvl5pPr marL="27305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5pPr>
      <a:lvl6pPr marL="32766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6pPr>
      <a:lvl7pPr marL="38227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7pPr>
      <a:lvl8pPr marL="43688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8pPr>
      <a:lvl9pPr marL="49149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1pPr>
      <a:lvl2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2pPr>
      <a:lvl3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3pPr>
      <a:lvl4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4pPr>
      <a:lvl5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5pPr>
      <a:lvl6pPr marL="0" marR="0" indent="2286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6pPr>
      <a:lvl7pPr marL="0" marR="0" indent="2743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7pPr>
      <a:lvl8pPr marL="0" marR="0" indent="3200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8pPr>
      <a:lvl9pPr marL="0" marR="0" indent="3657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png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png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gradFill flip="none" rotWithShape="1">
          <a:gsLst>
            <a:gs pos="1017">
              <a:srgbClr val="1FEAFF"/>
            </a:gs>
            <a:gs pos="83384">
              <a:srgbClr val="5E5E5E"/>
            </a:gs>
          </a:gsLst>
          <a:lin ang="2217751" scaled="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Prayer for Shepherds"/>
          <p:cNvSpPr txBox="1"/>
          <p:nvPr/>
        </p:nvSpPr>
        <p:spPr>
          <a:xfrm>
            <a:off x="398137" y="4472285"/>
            <a:ext cx="14928251" cy="23850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2000"/>
            </a:lvl1pPr>
          </a:lstStyle>
          <a:p>
            <a:pPr/>
            <a:r>
              <a:t>Prayer for Shepherds</a:t>
            </a:r>
          </a:p>
        </p:txBody>
      </p:sp>
      <p:sp>
        <p:nvSpPr>
          <p:cNvPr id="152" name="Scriptural Hymns Volume 1"/>
          <p:cNvSpPr txBox="1"/>
          <p:nvPr/>
        </p:nvSpPr>
        <p:spPr>
          <a:xfrm>
            <a:off x="9790583" y="11298386"/>
            <a:ext cx="14212151" cy="1981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2000" u="sng">
                <a:latin typeface="Brush Script MT Italic"/>
                <a:ea typeface="Brush Script MT Italic"/>
                <a:cs typeface="Brush Script MT Italic"/>
                <a:sym typeface="Brush Script MT Italic"/>
              </a:defRPr>
            </a:lvl1pPr>
          </a:lstStyle>
          <a:p>
            <a:pPr/>
            <a:r>
              <a:t>Scriptural Hymns Volume 1</a:t>
            </a:r>
          </a:p>
        </p:txBody>
      </p:sp>
      <p:sp>
        <p:nvSpPr>
          <p:cNvPr id="153" name="#3"/>
          <p:cNvSpPr txBox="1"/>
          <p:nvPr/>
        </p:nvSpPr>
        <p:spPr>
          <a:xfrm>
            <a:off x="19221561" y="357388"/>
            <a:ext cx="4678422" cy="23850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2000"/>
            </a:lvl1pPr>
          </a:lstStyle>
          <a:p>
            <a:pPr/>
            <a:r>
              <a:t>#3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5" name="Screen Shot 2025-07-02 at 2.30.23 PM.png" descr="Screen Shot 2025-07-02 at 2.30.23 PM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915024" y="-48510"/>
            <a:ext cx="20057828" cy="1322763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7" name="Screen Shot 2025-07-02 at 1.32.19 PM.png" descr="Screen Shot 2025-07-02 at 1.32.19 PM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831274" y="128713"/>
            <a:ext cx="20721452" cy="1257206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9" name="Screen Shot 2025-07-02 at 1.32.39 PM.png" descr="Screen Shot 2025-07-02 at 1.32.39 PM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919512" y="-75712"/>
            <a:ext cx="20544976" cy="1302907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1" name="Screen Shot 2025-07-02 at 1.32.58 PM.png" descr="Screen Shot 2025-07-02 at 1.32.58 PM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732864" y="195718"/>
            <a:ext cx="20045897" cy="1288352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" name="Screen Shot 2025-07-02 at 1.33.25 PM.png" descr="Screen Shot 2025-07-02 at 1.33.25 PM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937004" y="242961"/>
            <a:ext cx="19719869" cy="1249212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5" name="Screen Shot 2025-07-02 at 1.33.49 PM.png" descr="Screen Shot 2025-07-02 at 1.33.49 PM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032446" y="302514"/>
            <a:ext cx="19636714" cy="1266332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23_ClassicWhite">
  <a:themeElements>
    <a:clrScheme name="23_Clas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3E74D1"/>
      </a:accent1>
      <a:accent2>
        <a:srgbClr val="33C5B9"/>
      </a:accent2>
      <a:accent3>
        <a:srgbClr val="45B53C"/>
      </a:accent3>
      <a:accent4>
        <a:srgbClr val="FFBD16"/>
      </a:accent4>
      <a:accent5>
        <a:srgbClr val="E22146"/>
      </a:accent5>
      <a:accent6>
        <a:srgbClr val="836BB7"/>
      </a:accent6>
      <a:hlink>
        <a:srgbClr val="0000FF"/>
      </a:hlink>
      <a:folHlink>
        <a:srgbClr val="FF00FF"/>
      </a:folHlink>
    </a:clrScheme>
    <a:fontScheme name="23_ClassicWhite">
      <a:majorFont>
        <a:latin typeface="Canela Bold"/>
        <a:ea typeface="Canela Bold"/>
        <a:cs typeface="Canela Bold"/>
      </a:majorFont>
      <a:minorFont>
        <a:latin typeface="Canela Bold"/>
        <a:ea typeface="Canela Bold"/>
        <a:cs typeface="Canela Bold"/>
      </a:minorFont>
    </a:fontScheme>
    <a:fmtScheme name="23_Clas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11303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Graphik"/>
            <a:ea typeface="Graphik"/>
            <a:cs typeface="Graphik"/>
            <a:sym typeface="Graphik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2438400" rtl="0" fontAlgn="auto" latinLnBrk="0" hangingPunct="0">
          <a:lnSpc>
            <a:spcPct val="9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Canela Text Regular"/>
            <a:ea typeface="Canela Text Regular"/>
            <a:cs typeface="Canela Text Regular"/>
            <a:sym typeface="Canela Text Regula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23_ClassicWhite">
  <a:themeElements>
    <a:clrScheme name="23_Clas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3E74D1"/>
      </a:accent1>
      <a:accent2>
        <a:srgbClr val="33C5B9"/>
      </a:accent2>
      <a:accent3>
        <a:srgbClr val="45B53C"/>
      </a:accent3>
      <a:accent4>
        <a:srgbClr val="FFBD16"/>
      </a:accent4>
      <a:accent5>
        <a:srgbClr val="E22146"/>
      </a:accent5>
      <a:accent6>
        <a:srgbClr val="836BB7"/>
      </a:accent6>
      <a:hlink>
        <a:srgbClr val="0000FF"/>
      </a:hlink>
      <a:folHlink>
        <a:srgbClr val="FF00FF"/>
      </a:folHlink>
    </a:clrScheme>
    <a:fontScheme name="23_ClassicWhite">
      <a:majorFont>
        <a:latin typeface="Canela Bold"/>
        <a:ea typeface="Canela Bold"/>
        <a:cs typeface="Canela Bold"/>
      </a:majorFont>
      <a:minorFont>
        <a:latin typeface="Canela Bold"/>
        <a:ea typeface="Canela Bold"/>
        <a:cs typeface="Canela Bold"/>
      </a:minorFont>
    </a:fontScheme>
    <a:fmtScheme name="23_Clas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11303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Graphik"/>
            <a:ea typeface="Graphik"/>
            <a:cs typeface="Graphik"/>
            <a:sym typeface="Graphik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2438400" rtl="0" fontAlgn="auto" latinLnBrk="0" hangingPunct="0">
          <a:lnSpc>
            <a:spcPct val="9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Canela Text Regular"/>
            <a:ea typeface="Canela Text Regular"/>
            <a:cs typeface="Canela Text Regular"/>
            <a:sym typeface="Canela Text Regula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