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Holy, Holy, Holy"/>
          <p:cNvSpPr txBox="1"/>
          <p:nvPr/>
        </p:nvSpPr>
        <p:spPr>
          <a:xfrm>
            <a:off x="398137" y="4472285"/>
            <a:ext cx="182138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Holy, Holy, Holy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3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9.06.18 AM.png" descr="Screen Shot 2025-07-02 at 9.06.1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8687" y="381374"/>
            <a:ext cx="19951361" cy="129532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