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In Good Conscience Sing"/>
          <p:cNvSpPr txBox="1"/>
          <p:nvPr/>
        </p:nvSpPr>
        <p:spPr>
          <a:xfrm>
            <a:off x="398137" y="4472285"/>
            <a:ext cx="18182984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In Good Conscience Sing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16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11.11.35 AM.png" descr="Screen Shot 2025-07-02 at 11.11.35 AM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16131" y="355346"/>
            <a:ext cx="20151738" cy="130053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11.12.35 AM.png" descr="Screen Shot 2025-07-02 at 11.12.35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08923" y="195867"/>
            <a:ext cx="21166154" cy="133242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11.12.58 AM.png" descr="Screen Shot 2025-07-02 at 11.12.58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92667" y="163434"/>
            <a:ext cx="20489243" cy="133180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2 at 11.13.28 AM.png" descr="Screen Shot 2025-07-02 at 11.13.28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92723" y="441906"/>
            <a:ext cx="20798554" cy="128321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 Shot 2025-07-02 at 11.13.53 AM.png" descr="Screen Shot 2025-07-02 at 11.13.53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47079" y="154671"/>
            <a:ext cx="20489842" cy="134066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creen Shot 2025-07-02 at 11.14.21 AM.png" descr="Screen Shot 2025-07-02 at 11.14.2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4609" y="309674"/>
            <a:ext cx="20554782" cy="130966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Screen Shot 2025-07-02 at 11.14.51 AM.png" descr="Screen Shot 2025-07-02 at 11.14.5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0860" y="258622"/>
            <a:ext cx="21602280" cy="131987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Screen Shot 2025-07-02 at 11.15.14 AM.png" descr="Screen Shot 2025-07-02 at 11.15.14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78185" y="223453"/>
            <a:ext cx="19827630" cy="132690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creen Shot 2025-07-02 at 11.15.39 AM.png" descr="Screen Shot 2025-07-02 at 11.15.39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52821" y="136176"/>
            <a:ext cx="21878358" cy="60081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Screen Shot 2025-07-02 at 11.16.04 AM.png" descr="Screen Shot 2025-07-02 at 11.16.04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3787" y="6405656"/>
            <a:ext cx="22540971" cy="62424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