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One Authority"/>
          <p:cNvSpPr txBox="1"/>
          <p:nvPr/>
        </p:nvSpPr>
        <p:spPr>
          <a:xfrm>
            <a:off x="398137" y="4472285"/>
            <a:ext cx="10484327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One Authority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5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12.53.10 PM.png" descr="Screen Shot 2025-07-02 at 12.53.1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0361" y="166982"/>
            <a:ext cx="19819827" cy="133820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2.53.51 PM.png" descr="Screen Shot 2025-07-02 at 12.53.5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0169" y="406078"/>
            <a:ext cx="20823662" cy="129038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12.54.25 PM.png" descr="Screen Shot 2025-07-02 at 12.54.2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198" y="220555"/>
            <a:ext cx="20858289" cy="52660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12.54.54 PM.png" descr="Screen Shot 2025-07-02 at 12.54.5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1481" y="140225"/>
            <a:ext cx="20176115" cy="127774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12.55.38 PM.png" descr="Screen Shot 2025-07-02 at 12.55.3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2337" y="134219"/>
            <a:ext cx="20839895" cy="5712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creen Shot 2025-07-02 at 12.56.04 PM.png" descr="Screen Shot 2025-07-02 at 12.56.0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52337" y="6299156"/>
            <a:ext cx="20839895" cy="60944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creen Shot 2025-07-02 at 12.56.55 PM.png" descr="Screen Shot 2025-07-02 at 12.56.5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2381" y="313370"/>
            <a:ext cx="21378988" cy="55669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creen Shot 2025-07-02 at 12.57.40 PM.png" descr="Screen Shot 2025-07-02 at 12.57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7477" y="142770"/>
            <a:ext cx="20692944" cy="128906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creen Shot 2025-07-02 at 12.58.17 PM.png" descr="Screen Shot 2025-07-02 at 12.58.1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2834" y="135859"/>
            <a:ext cx="20998791" cy="5858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Screen Shot 2025-07-02 at 12.58.38 PM.png" descr="Screen Shot 2025-07-02 at 12.58.38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4283" y="6103014"/>
            <a:ext cx="20998790" cy="6039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creen Shot 2025-07-02 at 12.59.23 PM.png" descr="Screen Shot 2025-07-02 at 12.59.2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3079" y="352161"/>
            <a:ext cx="20983214" cy="55557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