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hat Empty Tomb"/>
          <p:cNvSpPr txBox="1"/>
          <p:nvPr/>
        </p:nvSpPr>
        <p:spPr>
          <a:xfrm>
            <a:off x="190863" y="4472285"/>
            <a:ext cx="13595638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That Empty Tomb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10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#10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3.14.56 PM.png" descr="Screen Shot 2025-07-02 at 3.14.5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3424" y="219129"/>
            <a:ext cx="21061875" cy="131328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3.15.40 PM.png" descr="Screen Shot 2025-07-02 at 3.15.4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5508" y="321156"/>
            <a:ext cx="21005517" cy="130736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3.16.10 PM.png" descr="Screen Shot 2025-07-02 at 3.16.1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3297" y="265974"/>
            <a:ext cx="20676012" cy="131840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3.16.34 PM.png" descr="Screen Shot 2025-07-02 at 3.16.3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1881" y="224951"/>
            <a:ext cx="20353162" cy="132660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3.16.58 PM.png" descr="Screen Shot 2025-07-02 at 3.16.5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8867" y="237092"/>
            <a:ext cx="20558481" cy="132418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reen Shot 2025-07-02 at 3.17.20 PM.png" descr="Screen Shot 2025-07-02 at 3.17.2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156" y="343208"/>
            <a:ext cx="20210039" cy="130295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