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ong of the Elders"/>
          <p:cNvSpPr txBox="1"/>
          <p:nvPr/>
        </p:nvSpPr>
        <p:spPr>
          <a:xfrm>
            <a:off x="190863" y="4472285"/>
            <a:ext cx="13595638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Song of the Elders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8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2.59.24 PM.png" descr="Screen Shot 2025-07-02 at 2.59.24 PM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9805" y="158188"/>
            <a:ext cx="21303940" cy="13399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2.59.56 PM.png" descr="Screen Shot 2025-07-02 at 2.59.56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939" y="232506"/>
            <a:ext cx="20624644" cy="124513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3.00.27 PM.png" descr="Screen Shot 2025-07-02 at 3.00.2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9991" y="111129"/>
            <a:ext cx="20178281" cy="125426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