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Agenda Subtitle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1017">
              <a:srgbClr val="1FEAFF"/>
            </a:gs>
            <a:gs pos="83384">
              <a:srgbClr val="5E5E5E"/>
            </a:gs>
          </a:gsLst>
          <a:lin ang="2217751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If It Were Only Me"/>
          <p:cNvSpPr txBox="1"/>
          <p:nvPr/>
        </p:nvSpPr>
        <p:spPr>
          <a:xfrm>
            <a:off x="398137" y="4472285"/>
            <a:ext cx="13300428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If It Were Only Me</a:t>
            </a:r>
          </a:p>
        </p:txBody>
      </p:sp>
      <p:sp>
        <p:nvSpPr>
          <p:cNvPr id="152" name="Scriptural Hymns Volume 1"/>
          <p:cNvSpPr txBox="1"/>
          <p:nvPr/>
        </p:nvSpPr>
        <p:spPr>
          <a:xfrm>
            <a:off x="9790583" y="11298386"/>
            <a:ext cx="14212151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 u="sng">
                <a:latin typeface="Brush Script MT Italic"/>
                <a:ea typeface="Brush Script MT Italic"/>
                <a:cs typeface="Brush Script MT Italic"/>
                <a:sym typeface="Brush Script MT Italic"/>
              </a:defRPr>
            </a:lvl1pPr>
          </a:lstStyle>
          <a:p>
            <a:pPr/>
            <a:r>
              <a:t>Scriptural Hymns Volume 1</a:t>
            </a:r>
          </a:p>
        </p:txBody>
      </p:sp>
      <p:sp>
        <p:nvSpPr>
          <p:cNvPr id="153" name="#20"/>
          <p:cNvSpPr txBox="1"/>
          <p:nvPr/>
        </p:nvSpPr>
        <p:spPr>
          <a:xfrm>
            <a:off x="19221561" y="357388"/>
            <a:ext cx="4678422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#20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creen Shot 2025-07-02 at 10.19.27 AM.png" descr="Screen Shot 2025-07-02 at 10.19.27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10923" y="238326"/>
            <a:ext cx="19424009" cy="132393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creen Shot 2025-07-02 at 10.20.30 AM.png" descr="Screen Shot 2025-07-02 at 10.20.30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86477" y="452168"/>
            <a:ext cx="20611046" cy="128116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creen Shot 2025-07-02 at 10.21.00 AM.png" descr="Screen Shot 2025-07-02 at 10.21.00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90388" y="305968"/>
            <a:ext cx="20003224" cy="131040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Screen Shot 2025-07-02 at 10.21.32 AM.png" descr="Screen Shot 2025-07-02 at 10.21.32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70419" y="320252"/>
            <a:ext cx="20643162" cy="130754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Screen Shot 2025-07-02 at 10.22.07 AM.png" descr="Screen Shot 2025-07-02 at 10.22.07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62581" y="288511"/>
            <a:ext cx="20058838" cy="131389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Screen Shot 2025-07-02 at 10.22.43 AM.png" descr="Screen Shot 2025-07-02 at 10.22.43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25192" y="448333"/>
            <a:ext cx="19733616" cy="128193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Screen Shot 2025-07-02 at 10.23.40 AM.png" descr="Screen Shot 2025-07-02 at 10.23.40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12177" y="405216"/>
            <a:ext cx="20359646" cy="129055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Screen Shot 2025-07-02 at 10.24.13 AM.png" descr="Screen Shot 2025-07-02 at 10.24.13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46702" y="253045"/>
            <a:ext cx="20290596" cy="132099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Screen Shot 2025-07-02 at 10.24.49 AM.png" descr="Screen Shot 2025-07-02 at 10.24.49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50458" y="566222"/>
            <a:ext cx="22083084" cy="599847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Screen Shot 2025-07-02 at 10.25.15 AM.png" descr="Screen Shot 2025-07-02 at 10.25.15 A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76687" y="6282654"/>
            <a:ext cx="21926680" cy="70073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