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rain Up Your Child"/>
          <p:cNvSpPr txBox="1"/>
          <p:nvPr/>
        </p:nvSpPr>
        <p:spPr>
          <a:xfrm>
            <a:off x="190863" y="4472285"/>
            <a:ext cx="1433496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Train Up Your Child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8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3 at 7.58.52 AM.png" descr="Screen Shot 2025-07-03 at 7.58.5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215" y="164928"/>
            <a:ext cx="19617405" cy="133861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3 at 7.59.37 AM.png" descr="Screen Shot 2025-07-03 at 7.59.37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7766" y="387023"/>
            <a:ext cx="20449287" cy="125154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3 at 8.00.01 AM.png" descr="Screen Shot 2025-07-03 at 8.00.0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7451" y="497420"/>
            <a:ext cx="19334478" cy="127211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3 at 8.00.24 AM.png" descr="Screen Shot 2025-07-03 at 8.00.2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5515" y="293782"/>
            <a:ext cx="20414608" cy="13128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3 at 8.00.49 AM.png" descr="Screen Shot 2025-07-03 at 8.00.4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1332" y="331352"/>
            <a:ext cx="20608115" cy="130532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3 at 8.01.10 AM.png" descr="Screen Shot 2025-07-03 at 8.01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13020" y="185812"/>
            <a:ext cx="20193310" cy="133443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creen Shot 2025-07-03 at 8.01.49 AM.png" descr="Screen Shot 2025-07-03 at 8.01.4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1626" y="248141"/>
            <a:ext cx="19725284" cy="126882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creen Shot 2025-07-03 at 8.02.21 AM.png" descr="Screen Shot 2025-07-03 at 8.02.2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3435" y="178427"/>
            <a:ext cx="20225797" cy="129189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reen Shot 2025-07-03 at 8.02.42 AM.png" descr="Screen Shot 2025-07-03 at 8.02.4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5281" y="157525"/>
            <a:ext cx="21009587" cy="127476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