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he Lord Takes Care"/>
          <p:cNvSpPr txBox="1"/>
          <p:nvPr/>
        </p:nvSpPr>
        <p:spPr>
          <a:xfrm>
            <a:off x="190863" y="4472285"/>
            <a:ext cx="15114446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The Lord Takes Care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9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9.07.40 PM.png" descr="Screen Shot 2025-07-02 at 9.07.4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2011" y="-84959"/>
            <a:ext cx="21167780" cy="133974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9.08.17 PM.png" descr="Screen Shot 2025-07-02 at 9.08.17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7629" y="166202"/>
            <a:ext cx="21231339" cy="126875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9.08.43 PM.png" descr="Screen Shot 2025-07-02 at 9.08.4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5575" y="759405"/>
            <a:ext cx="22204878" cy="115766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9.09.07 PM.png" descr="Screen Shot 2025-07-02 at 9.09.07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3276" y="747195"/>
            <a:ext cx="22037448" cy="116087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2 at 9.09.34 PM.png" descr="Screen Shot 2025-07-02 at 9.09.3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8900" y="622586"/>
            <a:ext cx="22974032" cy="57309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Screen Shot 2025-07-02 at 9.09.54 PM.png" descr="Screen Shot 2025-07-02 at 9.09.54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2071" y="6667989"/>
            <a:ext cx="22974031" cy="58566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Screen Shot 2025-07-02 at 9.11.59 PM.png" descr="Screen Shot 2025-07-02 at 9.11.5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4840" y="414727"/>
            <a:ext cx="22542966" cy="120327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