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What A Day That Will Be"/>
          <p:cNvSpPr txBox="1"/>
          <p:nvPr/>
        </p:nvSpPr>
        <p:spPr>
          <a:xfrm>
            <a:off x="190863" y="3437108"/>
            <a:ext cx="15286398" cy="445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What A Day That Will Be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5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3 at 9.02.14 AM.png" descr="Screen Shot 2025-07-03 at 9.02.1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1424" y="42467"/>
            <a:ext cx="21129309" cy="136310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3 at 9.02.48 AM.png" descr="Screen Shot 2025-07-03 at 9.02.48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5159" y="615555"/>
            <a:ext cx="23577919" cy="120583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3 at 9.03.16 AM.png" descr="Screen Shot 2025-07-03 at 9.03.16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373" y="647510"/>
            <a:ext cx="23199239" cy="57303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Screen Shot 2025-07-03 at 9.03.40 AM.png" descr="Screen Shot 2025-07-03 at 9.03.40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0837" y="7008636"/>
            <a:ext cx="23036311" cy="59099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Screen Shot 2025-07-03 at 9.04.18 AM.png" descr="Screen Shot 2025-07-03 at 9.04.18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3464" y="775532"/>
            <a:ext cx="23217072" cy="121649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creen Shot 2025-07-03 at 9.04.43 AM.png" descr="Screen Shot 2025-07-03 at 9.04.43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1361" y="622339"/>
            <a:ext cx="22781278" cy="124713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creen Shot 2025-07-03 at 9.05.06 AM.png" descr="Screen Shot 2025-07-03 at 9.05.06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803" y="841266"/>
            <a:ext cx="23468394" cy="124032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