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2 Timothy 3:12-4:8"/>
          <p:cNvSpPr txBox="1"/>
          <p:nvPr/>
        </p:nvSpPr>
        <p:spPr>
          <a:xfrm>
            <a:off x="398137" y="4472285"/>
            <a:ext cx="13132384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2 Timothy 3:12-4:8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8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8.11.38 AM.png" descr="Screen Shot 2025-07-02 at 8.11.3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3991" y="176067"/>
            <a:ext cx="21122082" cy="133638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8.12.32 AM.png" descr="Screen Shot 2025-07-02 at 8.12.3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8536" y="1805337"/>
            <a:ext cx="22226928" cy="11522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8.14.24 AM.png" descr="Screen Shot 2025-07-02 at 8.14.2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3582" y="1547071"/>
            <a:ext cx="22667160" cy="5389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 Shot 2025-07-02 at 8.15.15 AM.png" descr="Screen Shot 2025-07-02 at 8.15.15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7968" y="7055508"/>
            <a:ext cx="22555432" cy="60066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creen Shot 2025-07-02 at 8.17.05 AM.png" descr="Screen Shot 2025-07-02 at 8.17.05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0488" y="1908794"/>
            <a:ext cx="22363024" cy="5115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Screen Shot 2025-07-02 at 8.17.39 AM.png" descr="Screen Shot 2025-07-02 at 8.17.39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1086" y="7004837"/>
            <a:ext cx="22691734" cy="58614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