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Exultation Over Babylon"/>
          <p:cNvSpPr txBox="1"/>
          <p:nvPr/>
        </p:nvSpPr>
        <p:spPr>
          <a:xfrm>
            <a:off x="398137" y="4472285"/>
            <a:ext cx="182138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Exultation Over Babylon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31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#31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9.00.43 AM.png" descr="Screen Shot 2025-07-02 at 9.00.43 A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3838" y="82753"/>
            <a:ext cx="19571986" cy="132245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9.01.28 AM.png" descr="Screen Shot 2025-07-02 at 9.01.28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8676" y="603148"/>
            <a:ext cx="20646648" cy="125097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9.02.17 AM.png" descr="Screen Shot 2025-07-02 at 9.02.1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43463" y="889246"/>
            <a:ext cx="21297074" cy="119375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9.02.47 AM.png" descr="Screen Shot 2025-07-02 at 9.02.4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6484" y="681914"/>
            <a:ext cx="20371032" cy="123521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