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When My Children Ask Me"/>
          <p:cNvSpPr txBox="1"/>
          <p:nvPr/>
        </p:nvSpPr>
        <p:spPr>
          <a:xfrm>
            <a:off x="190863" y="3437108"/>
            <a:ext cx="15286398" cy="4455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When My Children Ask Me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4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3 at 8.43.51 AM.png" descr="Screen Shot 2025-07-03 at 8.43.51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0935" y="309705"/>
            <a:ext cx="21520672" cy="130965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3 at 8.44.27 AM.png" descr="Screen Shot 2025-07-03 at 8.44.27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5251" y="165084"/>
            <a:ext cx="21382226" cy="129455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3 at 8.44.54 AM.png" descr="Screen Shot 2025-07-03 at 8.44.54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8021" y="344125"/>
            <a:ext cx="22129590" cy="119848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creen Shot 2025-07-03 at 8.45.19 AM.png" descr="Screen Shot 2025-07-03 at 8.45.19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9306" y="591321"/>
            <a:ext cx="22629942" cy="115117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creen Shot 2025-07-03 at 8.45.52 AM.png" descr="Screen Shot 2025-07-03 at 8.45.52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1452" y="704063"/>
            <a:ext cx="21812019" cy="600483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Screen Shot 2025-07-03 at 8.46.14 AM.png" descr="Screen Shot 2025-07-03 at 8.46.14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6793" y="7030671"/>
            <a:ext cx="21981336" cy="58249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Screen Shot 2025-07-03 at 8.50.32 AM.png" descr="Screen Shot 2025-07-03 at 8.50.32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2898" y="319472"/>
            <a:ext cx="21858966" cy="62080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Screen Shot 2025-07-03 at 8.46.43 AM.png" descr="Screen Shot 2025-07-03 at 8.46.43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1841" y="905733"/>
            <a:ext cx="22328271" cy="113224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Screen Shot 2025-07-03 at 8.47.09 AM.png" descr="Screen Shot 2025-07-03 at 8.47.09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7814" y="512654"/>
            <a:ext cx="21290196" cy="54269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Screen Shot 2025-07-03 at 8.47.39 AM.png" descr="Screen Shot 2025-07-03 at 8.47.39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1240" y="6366041"/>
            <a:ext cx="21303345" cy="53316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Screen Shot 2025-07-03 at 8.48.18 AM.png" descr="Screen Shot 2025-07-03 at 8.48.18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5132" y="540912"/>
            <a:ext cx="21029723" cy="116907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