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You Are Worthy, O Lord"/>
          <p:cNvSpPr txBox="1"/>
          <p:nvPr/>
        </p:nvSpPr>
        <p:spPr>
          <a:xfrm>
            <a:off x="190863" y="4472285"/>
            <a:ext cx="17074137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You Are Worthy, O Lord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24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#24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3 at 10.03.07 AM.png" descr="Screen Shot 2025-07-03 at 10.03.07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8021" y="88166"/>
            <a:ext cx="21887958" cy="13539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