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1pPr>
    <a:lvl2pPr marL="0" marR="0" indent="457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2pPr>
    <a:lvl3pPr marL="0" marR="0" indent="914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3pPr>
    <a:lvl4pPr marL="0" marR="0" indent="1371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4pPr>
    <a:lvl5pPr marL="0" marR="0" indent="18288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5pPr>
    <a:lvl6pPr marL="0" marR="0" indent="22860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6pPr>
    <a:lvl7pPr marL="0" marR="0" indent="27432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7pPr>
    <a:lvl8pPr marL="0" marR="0" indent="32004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8pPr>
    <a:lvl9pPr marL="0" marR="0" indent="3657600" algn="ctr" defTabSz="2438400" rtl="0" fontAlgn="auto" latinLnBrk="0" hangingPunct="0">
      <a:lnSpc>
        <a:spcPct val="9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Canela Text Regular"/>
        <a:ea typeface="Canela Text Regular"/>
        <a:cs typeface="Canela Text Regular"/>
        <a:sym typeface="Canela Text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49" name="Shape 149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hor and Date"/>
          <p:cNvSpPr txBox="1"/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1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/>
            </a:lvl1pPr>
          </a:lstStyle>
          <a:p>
            <a:pPr/>
            <a:r>
              <a:t>Presentation Title</a:t>
            </a:r>
          </a:p>
        </p:txBody>
      </p:sp>
      <p:sp>
        <p:nvSpPr>
          <p:cNvPr id="13" name="Body Level One…"/>
          <p:cNvSpPr txBox="1"/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4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Beach and sea at sunset"/>
          <p:cNvSpPr/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2" name="Presentation Title"/>
          <p:cNvSpPr txBox="1"/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pc="-128" sz="12800">
                <a:solidFill>
                  <a:srgbClr val="FFFFFF"/>
                </a:solidFill>
              </a:defRPr>
            </a:lvl1pPr>
          </a:lstStyle>
          <a:p>
            <a:pPr/>
            <a:r>
              <a:t>Presentation Title</a:t>
            </a:r>
          </a:p>
        </p:txBody>
      </p:sp>
      <p:sp>
        <p:nvSpPr>
          <p:cNvPr id="23" name="Body Level One…"/>
          <p:cNvSpPr txBox="1"/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59" sz="6000">
                <a:solidFill>
                  <a:srgbClr val="FFFFFF"/>
                </a:solidFill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Presentation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24" name="Author and Date"/>
          <p:cNvSpPr txBox="1"/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29" sz="3000">
                <a:solidFill>
                  <a:srgbClr val="FFFFFF"/>
                </a:solidFill>
                <a:latin typeface="Graphik Medium"/>
                <a:ea typeface="Graphik Medium"/>
                <a:cs typeface="Graphik Medium"/>
                <a:sym typeface="Graphik Medium"/>
              </a:defRPr>
            </a:lvl1pPr>
          </a:lstStyle>
          <a:p>
            <a:pPr/>
            <a:r>
              <a:t>Author and Date</a:t>
            </a:r>
          </a:p>
        </p:txBody>
      </p:sp>
      <p:sp>
        <p:nvSpPr>
          <p:cNvPr id="2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lide Title"/>
          <p:cNvSpPr txBox="1"/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pPr/>
            <a:r>
              <a:t>Slide Title</a:t>
            </a:r>
          </a:p>
        </p:txBody>
      </p:sp>
      <p:sp>
        <p:nvSpPr>
          <p:cNvPr id="33" name="Sea against sky at sunset"/>
          <p:cNvSpPr/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4" name="Body Level One…"/>
          <p:cNvSpPr txBox="1"/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5pPr>
          </a:lstStyle>
          <a:p>
            <a:pPr/>
            <a:r>
              <a:t>Slide Subtitle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43" name="Body Level One…"/>
          <p:cNvSpPr txBox="1"/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4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4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53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Title"/>
          <p:cNvSpPr txBox="1"/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61" name="Sea against sky at sunset"/>
          <p:cNvSpPr/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2" name="Slide Subtitle"/>
          <p:cNvSpPr txBox="1"/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63" name="Body Level One…"/>
          <p:cNvSpPr txBox="1"/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64" name="Slide Number"/>
          <p:cNvSpPr txBox="1"/>
          <p:nvPr>
            <p:ph type="sldNum" sz="quarter" idx="2"/>
          </p:nvPr>
        </p:nvSpPr>
        <p:spPr>
          <a:xfrm>
            <a:off x="1200403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ection Title"/>
          <p:cNvSpPr txBox="1"/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pc="0" sz="12800"/>
            </a:lvl1pPr>
          </a:lstStyle>
          <a:p>
            <a:pPr/>
            <a:r>
              <a:t>Section Title</a:t>
            </a:r>
          </a:p>
        </p:txBody>
      </p:sp>
      <p:sp>
        <p:nvSpPr>
          <p:cNvPr id="7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lide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Slide Title</a:t>
            </a:r>
          </a:p>
        </p:txBody>
      </p:sp>
      <p:sp>
        <p:nvSpPr>
          <p:cNvPr id="80" name="Slide Subtitle"/>
          <p:cNvSpPr txBox="1"/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Slide Subtitle</a:t>
            </a:r>
          </a:p>
        </p:txBody>
      </p:sp>
      <p:sp>
        <p:nvSpPr>
          <p:cNvPr id="8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genda Title"/>
          <p:cNvSpPr txBox="1"/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Agenda Title</a:t>
            </a:r>
          </a:p>
        </p:txBody>
      </p:sp>
      <p:sp>
        <p:nvSpPr>
          <p:cNvPr id="89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pc="-136" sz="6800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pPr/>
            <a:r>
              <a:t>Agenda Topics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0" name="Agenda Subtitle"/>
          <p:cNvSpPr txBox="1"/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Agenda Subtitle</a:t>
            </a:r>
          </a:p>
        </p:txBody>
      </p:sp>
      <p:sp>
        <p:nvSpPr>
          <p:cNvPr id="91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Body Level One…"/>
          <p:cNvSpPr txBox="1"/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pPr/>
            <a:r>
              <a:t>Statement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9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Fact information"/>
          <p:cNvSpPr txBox="1"/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Fact information</a:t>
            </a:r>
          </a:p>
        </p:txBody>
      </p:sp>
      <p:sp>
        <p:nvSpPr>
          <p:cNvPr id="107" name="Body Level One…"/>
          <p:cNvSpPr txBox="1"/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100%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0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Attribution"/>
          <p:cNvSpPr txBox="1"/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Graphik Semibold"/>
                <a:ea typeface="Graphik Semibold"/>
                <a:cs typeface="Graphik Semibold"/>
                <a:sym typeface="Graphik Semibold"/>
              </a:defRPr>
            </a:lvl1pPr>
          </a:lstStyle>
          <a:p>
            <a:pPr/>
            <a:r>
              <a:t>Attribution</a:t>
            </a:r>
          </a:p>
        </p:txBody>
      </p:sp>
      <p:sp>
        <p:nvSpPr>
          <p:cNvPr id="116" name="Body Level One…"/>
          <p:cNvSpPr txBox="1"/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pPr/>
            <a:r>
              <a:t>“Notable Quote”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11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Sea against sky at sunset 2"/>
          <p:cNvSpPr/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5" name="Sea against sky at sunset 1"/>
          <p:cNvSpPr/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6" name="Beach and sea at sunset"/>
          <p:cNvSpPr/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27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beach and sea at sunset"/>
          <p:cNvSpPr/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35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lide Number"/>
          <p:cNvSpPr txBox="1"/>
          <p:nvPr>
            <p:ph type="sldNum" sz="quarter" idx="2"/>
          </p:nvPr>
        </p:nvSpPr>
        <p:spPr>
          <a:xfrm>
            <a:off x="12001499" y="12700000"/>
            <a:ext cx="388621" cy="42926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/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Title</a:t>
            </a:r>
          </a:p>
        </p:txBody>
      </p:sp>
      <p:sp>
        <p:nvSpPr>
          <p:cNvPr id="3" name="Body Level One…"/>
          <p:cNvSpPr txBox="1"/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Slide bullet text</a:t>
            </a:r>
          </a:p>
          <a:p>
            <a:pPr lvl="1"/>
            <a:r>
              <a:t/>
            </a:r>
          </a:p>
          <a:p>
            <a:pPr lvl="2"/>
            <a:r>
              <a:t/>
            </a:r>
          </a:p>
          <a:p>
            <a:pPr lvl="3"/>
            <a:r>
              <a:t/>
            </a:r>
          </a:p>
          <a:p>
            <a:pPr lvl="4"/>
            <a:r>
              <a:t/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11997689" y="12700000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lnSpc>
                <a:spcPct val="100000"/>
              </a:lnSpc>
              <a:defRPr sz="2000">
                <a:solidFill>
                  <a:srgbClr val="5E5E5E"/>
                </a:solidFill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</p:sldLayoutIdLst>
  <p:transition xmlns:p14="http://schemas.microsoft.com/office/powerpoint/2010/main" spd="med" advClick="1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-84" strike="noStrike" sz="8400" u="none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b="0" baseline="0" cap="none" i="0" spc="0" strike="noStrike" sz="4400" u="none">
          <a:solidFill>
            <a:srgbClr val="000000"/>
          </a:solidFill>
          <a:uFillTx/>
          <a:latin typeface="Canela Text Regular"/>
          <a:ea typeface="Canela Text Regular"/>
          <a:cs typeface="Canela Text Regular"/>
          <a:sym typeface="Canela Text Regular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000" u="none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gradFill flip="none" rotWithShape="1">
          <a:gsLst>
            <a:gs pos="1017">
              <a:srgbClr val="1FEAFF"/>
            </a:gs>
            <a:gs pos="83384">
              <a:srgbClr val="5E5E5E"/>
            </a:gs>
          </a:gsLst>
          <a:lin ang="2217751" scaled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he God Who Sees"/>
          <p:cNvSpPr txBox="1"/>
          <p:nvPr/>
        </p:nvSpPr>
        <p:spPr>
          <a:xfrm>
            <a:off x="190863" y="4472285"/>
            <a:ext cx="14212151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The God Who Sees</a:t>
            </a:r>
          </a:p>
        </p:txBody>
      </p:sp>
      <p:sp>
        <p:nvSpPr>
          <p:cNvPr id="152" name="Scriptural Hymns Volume 1"/>
          <p:cNvSpPr txBox="1"/>
          <p:nvPr/>
        </p:nvSpPr>
        <p:spPr>
          <a:xfrm>
            <a:off x="9790583" y="11298386"/>
            <a:ext cx="14212151" cy="1981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 u="sng">
                <a:latin typeface="Brush Script MT Italic"/>
                <a:ea typeface="Brush Script MT Italic"/>
                <a:cs typeface="Brush Script MT Italic"/>
                <a:sym typeface="Brush Script MT Italic"/>
              </a:defRPr>
            </a:lvl1pPr>
          </a:lstStyle>
          <a:p>
            <a:pPr/>
            <a:r>
              <a:t>Scriptural Hymns Volume 1</a:t>
            </a:r>
          </a:p>
        </p:txBody>
      </p:sp>
      <p:sp>
        <p:nvSpPr>
          <p:cNvPr id="153" name="#2"/>
          <p:cNvSpPr txBox="1"/>
          <p:nvPr/>
        </p:nvSpPr>
        <p:spPr>
          <a:xfrm>
            <a:off x="19221561" y="357388"/>
            <a:ext cx="4678422" cy="23850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sz="12000"/>
            </a:lvl1pPr>
          </a:lstStyle>
          <a:p>
            <a:pPr/>
            <a:r>
              <a:t>#2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Screen Shot 2025-07-02 at 8.53.03 PM.png" descr="Screen Shot 2025-07-02 at 8.53.03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71173" y="56415"/>
            <a:ext cx="21469968" cy="1312154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creen Shot 2025-07-02 at 8.53.37 PM.png" descr="Screen Shot 2025-07-02 at 8.53.37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7800" y="952909"/>
            <a:ext cx="23291600" cy="1181018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" name="Screen Shot 2025-07-02 at 8.54.10 PM.png" descr="Screen Shot 2025-07-02 at 8.54.10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9729" y="908195"/>
            <a:ext cx="22701420" cy="569392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0" name="Screen Shot 2025-07-02 at 8.54.42 PM.png" descr="Screen Shot 2025-07-02 at 8.54.42 PM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39978" y="7146770"/>
            <a:ext cx="22701420" cy="55757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2" name="Screen Shot 2025-07-02 at 8.55.15 PM.png" descr="Screen Shot 2025-07-02 at 8.55.15 PM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63099" y="1003221"/>
            <a:ext cx="23017069" cy="1170955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Canela Bold"/>
        <a:ea typeface="Canela Bold"/>
        <a:cs typeface="Canela Bold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Graphik"/>
            <a:ea typeface="Graphik"/>
            <a:cs typeface="Graphik"/>
            <a:sym typeface="Graphi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2438400" rtl="0" fontAlgn="auto" latinLnBrk="0" hangingPunct="0">
          <a:lnSpc>
            <a:spcPct val="9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Canela Text Regular"/>
            <a:ea typeface="Canela Text Regular"/>
            <a:cs typeface="Canela Text Regular"/>
            <a:sym typeface="Canela T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