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ressing On"/>
          <p:cNvSpPr txBox="1"/>
          <p:nvPr/>
        </p:nvSpPr>
        <p:spPr>
          <a:xfrm>
            <a:off x="398137" y="4472285"/>
            <a:ext cx="8673818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Pressing On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4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2.33.01 PM.png" descr="Screen Shot 2025-07-02 at 2.33.01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70301" y="198150"/>
            <a:ext cx="19402233" cy="13319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2.34.00 PM.png" descr="Screen Shot 2025-07-02 at 2.34.0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59775" y="378181"/>
            <a:ext cx="20569170" cy="12471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2.34.29 PM.png" descr="Screen Shot 2025-07-02 at 2.34.29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6262" y="271171"/>
            <a:ext cx="20272300" cy="131736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2.34.57 PM.png" descr="Screen Shot 2025-07-02 at 2.34.5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93560" y="280330"/>
            <a:ext cx="20312735" cy="131553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 Shot 2025-07-02 at 2.35.27 PM.png" descr="Screen Shot 2025-07-02 at 2.35.2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5106" y="229070"/>
            <a:ext cx="20388138" cy="1325786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Screen Shot 2025-07-02 at 2.35.54 PM.png" descr="Screen Shot 2025-07-02 at 2.35.54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92905" y="-31365"/>
            <a:ext cx="20462931" cy="132472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