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Households"/>
          <p:cNvSpPr txBox="1"/>
          <p:nvPr/>
        </p:nvSpPr>
        <p:spPr>
          <a:xfrm>
            <a:off x="398137" y="4472285"/>
            <a:ext cx="11869250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Households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7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2 at 9.51.13 AM.png" descr="Screen Shot 2025-07-02 at 9.51.13 AM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52346" y="378445"/>
            <a:ext cx="19568404" cy="129591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2 at 9.51.52 AM.png" descr="Screen Shot 2025-07-02 at 9.51.52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09663" y="647924"/>
            <a:ext cx="20964674" cy="124201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reen Shot 2025-07-02 at 9.52.25 AM.png" descr="Screen Shot 2025-07-02 at 9.52.25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72523" y="1065636"/>
            <a:ext cx="21638954" cy="115847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creen Shot 2025-07-02 at 9.53.10 AM.png" descr="Screen Shot 2025-07-02 at 9.53.10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5224" y="863483"/>
            <a:ext cx="22213552" cy="119890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creen Shot 2025-07-02 at 9.53.38 AM.png" descr="Screen Shot 2025-07-02 at 9.53.38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6787" y="827838"/>
            <a:ext cx="22039400" cy="58388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Screen Shot 2025-07-02 at 9.54.08 AM.png" descr="Screen Shot 2025-07-02 at 9.54.08 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6787" y="7001290"/>
            <a:ext cx="22039400" cy="59624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Screen Shot 2025-07-02 at 9.55.11 AM.png" descr="Screen Shot 2025-07-02 at 9.55.11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3856" y="677296"/>
            <a:ext cx="22038828" cy="56595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Screen Shot 2025-07-02 at 9.55.31 AM.png" descr="Screen Shot 2025-07-02 at 9.55.31 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52596" y="6615327"/>
            <a:ext cx="22141349" cy="57341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