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1pPr>
    <a:lvl2pPr marL="0" marR="0" indent="4572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2pPr>
    <a:lvl3pPr marL="0" marR="0" indent="9144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3pPr>
    <a:lvl4pPr marL="0" marR="0" indent="13716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4pPr>
    <a:lvl5pPr marL="0" marR="0" indent="18288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5pPr>
    <a:lvl6pPr marL="0" marR="0" indent="22860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6pPr>
    <a:lvl7pPr marL="0" marR="0" indent="27432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7pPr>
    <a:lvl8pPr marL="0" marR="0" indent="32004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8pPr>
    <a:lvl9pPr marL="0" marR="0" indent="36576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-217956"/>
              <a:satOff val="14368"/>
              <a:lumOff val="17764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CEEEE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571091"/>
              <a:satOff val="15926"/>
              <a:lumOff val="22314"/>
            </a:schemeClr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45B43B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45B43B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9036"/>
              <a:lumOff val="17111"/>
            </a:schemeClr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BD17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FBD17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8A2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CEEEF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32C5B9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2">
                  <a:hueOff val="240640"/>
                  <a:satOff val="2542"/>
                  <a:lumOff val="-13198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240640"/>
              <a:satOff val="2542"/>
              <a:lumOff val="-13198"/>
            </a:scheme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F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19200" y="11986162"/>
            <a:ext cx="21945599" cy="605791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29" sz="3000"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pc="-128" sz="128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1219200" y="7567579"/>
            <a:ext cx="21945600" cy="225059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Beach and sea at sunset"/>
          <p:cNvSpPr/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pc="-128" sz="12800">
                <a:solidFill>
                  <a:srgbClr val="FFFFFF"/>
                </a:solidFill>
              </a:defRPr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Body Level One…"/>
          <p:cNvSpPr txBox="1"/>
          <p:nvPr>
            <p:ph type="body" sz="quarter" idx="1" hasCustomPrompt="1"/>
          </p:nvPr>
        </p:nvSpPr>
        <p:spPr>
          <a:xfrm>
            <a:off x="1219200" y="7569200"/>
            <a:ext cx="21945600" cy="22521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4" name="Author and Date"/>
          <p:cNvSpPr txBox="1"/>
          <p:nvPr>
            <p:ph type="body" sz="quarter" idx="22" hasCustomPrompt="1"/>
          </p:nvPr>
        </p:nvSpPr>
        <p:spPr>
          <a:xfrm>
            <a:off x="1219200" y="11988800"/>
            <a:ext cx="21945602" cy="605791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29" sz="3000">
                <a:solidFill>
                  <a:srgbClr val="FFFFFF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Title"/>
          <p:cNvSpPr txBox="1"/>
          <p:nvPr>
            <p:ph type="title" hasCustomPrompt="1"/>
          </p:nvPr>
        </p:nvSpPr>
        <p:spPr>
          <a:xfrm>
            <a:off x="1215495" y="4585102"/>
            <a:ext cx="9757338" cy="2540001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3" name="Sea against sky at sunset"/>
          <p:cNvSpPr/>
          <p:nvPr>
            <p:ph type="pic" idx="21"/>
          </p:nvPr>
        </p:nvSpPr>
        <p:spPr>
          <a:xfrm>
            <a:off x="9283700" y="1270000"/>
            <a:ext cx="167513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19200" y="7016750"/>
            <a:ext cx="9753600" cy="5416550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4" name="Slide Subtitle"/>
          <p:cNvSpPr txBox="1"/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5600" cy="8487148"/>
          </a:xfrm>
          <a:prstGeom prst="rect">
            <a:avLst/>
          </a:prstGeom>
        </p:spPr>
        <p:txBody>
          <a:bodyPr numCol="2" spcCol="2558384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Title"/>
          <p:cNvSpPr txBox="1"/>
          <p:nvPr>
            <p:ph type="title" hasCustomPrompt="1"/>
          </p:nvPr>
        </p:nvSpPr>
        <p:spPr>
          <a:xfrm>
            <a:off x="1219200" y="774700"/>
            <a:ext cx="9753600" cy="16002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1" name="Sea against sky at sunset"/>
          <p:cNvSpPr/>
          <p:nvPr>
            <p:ph type="pic" idx="21"/>
          </p:nvPr>
        </p:nvSpPr>
        <p:spPr>
          <a:xfrm>
            <a:off x="12192644" y="718588"/>
            <a:ext cx="10972801" cy="1232962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2" name="Slide Subtitle"/>
          <p:cNvSpPr txBox="1"/>
          <p:nvPr>
            <p:ph type="body" sz="quarter" idx="22" hasCustomPrompt="1"/>
          </p:nvPr>
        </p:nvSpPr>
        <p:spPr>
          <a:xfrm>
            <a:off x="1219200" y="2387600"/>
            <a:ext cx="9757569" cy="8326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63" name="Body Level One…"/>
          <p:cNvSpPr txBox="1"/>
          <p:nvPr>
            <p:ph type="body" sz="half" idx="1" hasCustomPrompt="1"/>
          </p:nvPr>
        </p:nvSpPr>
        <p:spPr>
          <a:xfrm>
            <a:off x="1219200" y="4023221"/>
            <a:ext cx="9757569" cy="8384679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xfrm>
            <a:off x="1200403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1219200" y="3242270"/>
            <a:ext cx="21945600" cy="6604001"/>
          </a:xfrm>
          <a:prstGeom prst="rect">
            <a:avLst/>
          </a:prstGeom>
        </p:spPr>
        <p:txBody>
          <a:bodyPr anchor="ctr"/>
          <a:lstStyle>
            <a:lvl1pPr>
              <a:defRPr spc="0" sz="12800"/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89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5600" cy="8385548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1pPr>
            <a:lvl2pPr marL="0" indent="4572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2pPr>
            <a:lvl3pPr marL="0" indent="9144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3pPr>
            <a:lvl4pPr marL="0" indent="13716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4pPr>
            <a:lvl5pPr marL="0" indent="18288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0" name="Agenda Subtitle"/>
          <p:cNvSpPr txBox="1"/>
          <p:nvPr>
            <p:ph type="body" sz="quarter" idx="21" hasCustomPrompt="1"/>
          </p:nvPr>
        </p:nvSpPr>
        <p:spPr>
          <a:xfrm>
            <a:off x="1219200" y="2387115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Agenda Subtitle</a:t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idx="1" hasCustomPrompt="1"/>
          </p:nvPr>
        </p:nvSpPr>
        <p:spPr>
          <a:xfrm>
            <a:off x="1219200" y="3251200"/>
            <a:ext cx="21945600" cy="6604000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Fact information"/>
          <p:cNvSpPr txBox="1"/>
          <p:nvPr>
            <p:ph type="body" sz="quarter" idx="21" hasCustomPrompt="1"/>
          </p:nvPr>
        </p:nvSpPr>
        <p:spPr>
          <a:xfrm>
            <a:off x="1219200" y="8462239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Fact information</a:t>
            </a:r>
          </a:p>
        </p:txBody>
      </p:sp>
      <p:sp>
        <p:nvSpPr>
          <p:cNvPr id="107" name="Body Level One…"/>
          <p:cNvSpPr txBox="1"/>
          <p:nvPr>
            <p:ph type="body" sz="half" idx="1" hasCustomPrompt="1"/>
          </p:nvPr>
        </p:nvSpPr>
        <p:spPr>
          <a:xfrm>
            <a:off x="1219200" y="4214484"/>
            <a:ext cx="21945600" cy="4269708"/>
          </a:xfrm>
          <a:prstGeom prst="rect">
            <a:avLst/>
          </a:prstGeom>
        </p:spPr>
        <p:txBody>
          <a:bodyPr anchor="b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/>
          <p:nvPr>
            <p:ph type="body" sz="quarter" idx="21" hasCustomPrompt="1"/>
          </p:nvPr>
        </p:nvSpPr>
        <p:spPr>
          <a:xfrm>
            <a:off x="1219200" y="11100053"/>
            <a:ext cx="21945602" cy="832613"/>
          </a:xfrm>
          <a:prstGeom prst="rect">
            <a:avLst/>
          </a:prstGeom>
        </p:spPr>
        <p:txBody>
          <a:bodyPr anchor="ctr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Attribution</a:t>
            </a:r>
          </a:p>
        </p:txBody>
      </p:sp>
      <p:sp>
        <p:nvSpPr>
          <p:cNvPr id="116" name="Body Level One…"/>
          <p:cNvSpPr txBox="1"/>
          <p:nvPr>
            <p:ph type="body" sz="half" idx="1" hasCustomPrompt="1"/>
          </p:nvPr>
        </p:nvSpPr>
        <p:spPr>
          <a:xfrm>
            <a:off x="1219200" y="4178300"/>
            <a:ext cx="21945600" cy="4416425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ea against sky at sunset 2"/>
          <p:cNvSpPr/>
          <p:nvPr>
            <p:ph type="pic" sz="quarter" idx="21"/>
          </p:nvPr>
        </p:nvSpPr>
        <p:spPr>
          <a:xfrm>
            <a:off x="15744825" y="5581752"/>
            <a:ext cx="7365408" cy="82804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Sea against sky at sunset 1"/>
          <p:cNvSpPr/>
          <p:nvPr>
            <p:ph type="pic" sz="quarter" idx="22"/>
          </p:nvPr>
        </p:nvSpPr>
        <p:spPr>
          <a:xfrm>
            <a:off x="15363825" y="1270000"/>
            <a:ext cx="8115300" cy="540900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Beach and sea at sunset"/>
          <p:cNvSpPr/>
          <p:nvPr>
            <p:ph type="pic" idx="23"/>
          </p:nvPr>
        </p:nvSpPr>
        <p:spPr>
          <a:xfrm>
            <a:off x="-63500" y="1270000"/>
            <a:ext cx="167640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beach and sea at sunset"/>
          <p:cNvSpPr/>
          <p:nvPr>
            <p:ph type="pic" idx="21"/>
          </p:nvPr>
        </p:nvSpPr>
        <p:spPr>
          <a:xfrm>
            <a:off x="1270000" y="-423334"/>
            <a:ext cx="21844000" cy="1456266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19200" y="774700"/>
            <a:ext cx="21945600" cy="172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8577" cy="848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997689" y="12700000"/>
            <a:ext cx="388621" cy="42926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lnSpc>
                <a:spcPct val="100000"/>
              </a:lnSpc>
              <a:defRPr sz="2000">
                <a:solidFill>
                  <a:srgbClr val="5E5E5E"/>
                </a:solidFill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1pPr>
      <a:lvl2pPr marL="0" marR="0" indent="457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2pPr>
      <a:lvl3pPr marL="0" marR="0" indent="914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3pPr>
      <a:lvl4pPr marL="0" marR="0" indent="1371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4pPr>
      <a:lvl5pPr marL="0" marR="0" indent="18288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5pPr>
      <a:lvl6pPr marL="0" marR="0" indent="22860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6pPr>
      <a:lvl7pPr marL="0" marR="0" indent="2743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7pPr>
      <a:lvl8pPr marL="0" marR="0" indent="3200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8pPr>
      <a:lvl9pPr marL="0" marR="0" indent="3657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9pPr>
    </p:titleStyle>
    <p:bodyStyle>
      <a:lvl1pPr marL="5461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1pPr>
      <a:lvl2pPr marL="10922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2pPr>
      <a:lvl3pPr marL="16383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3pPr>
      <a:lvl4pPr marL="21844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4pPr>
      <a:lvl5pPr marL="27305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5pPr>
      <a:lvl6pPr marL="32766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6pPr>
      <a:lvl7pPr marL="38227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7pPr>
      <a:lvl8pPr marL="43688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8pPr>
      <a:lvl9pPr marL="49149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gradFill flip="none" rotWithShape="1">
          <a:gsLst>
            <a:gs pos="1017">
              <a:srgbClr val="1FEAFF"/>
            </a:gs>
            <a:gs pos="83384">
              <a:srgbClr val="5E5E5E"/>
            </a:gs>
          </a:gsLst>
          <a:lin ang="2217751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Righteous God of Righteous Judgment"/>
          <p:cNvSpPr txBox="1"/>
          <p:nvPr/>
        </p:nvSpPr>
        <p:spPr>
          <a:xfrm>
            <a:off x="-93498" y="3437108"/>
            <a:ext cx="15775996" cy="44554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2000"/>
            </a:lvl1pPr>
          </a:lstStyle>
          <a:p>
            <a:pPr/>
            <a:r>
              <a:t>Righteous God of Righteous Judgment</a:t>
            </a:r>
          </a:p>
        </p:txBody>
      </p:sp>
      <p:sp>
        <p:nvSpPr>
          <p:cNvPr id="152" name="Scriptural Hymns Volume 1"/>
          <p:cNvSpPr txBox="1"/>
          <p:nvPr/>
        </p:nvSpPr>
        <p:spPr>
          <a:xfrm>
            <a:off x="9790583" y="11298386"/>
            <a:ext cx="14212151" cy="198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2000" u="sng">
                <a:latin typeface="Brush Script MT Italic"/>
                <a:ea typeface="Brush Script MT Italic"/>
                <a:cs typeface="Brush Script MT Italic"/>
                <a:sym typeface="Brush Script MT Italic"/>
              </a:defRPr>
            </a:lvl1pPr>
          </a:lstStyle>
          <a:p>
            <a:pPr/>
            <a:r>
              <a:t>Scriptural Hymns Volume 1</a:t>
            </a:r>
          </a:p>
        </p:txBody>
      </p:sp>
      <p:sp>
        <p:nvSpPr>
          <p:cNvPr id="153" name="#30"/>
          <p:cNvSpPr txBox="1"/>
          <p:nvPr/>
        </p:nvSpPr>
        <p:spPr>
          <a:xfrm>
            <a:off x="19221561" y="357388"/>
            <a:ext cx="4678422" cy="23850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2000"/>
            </a:lvl1pPr>
          </a:lstStyle>
          <a:p>
            <a:pPr/>
            <a:r>
              <a:t>#30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Screen Shot 2025-07-02 at 2.38.55 PM.png" descr="Screen Shot 2025-07-02 at 2.38.55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64553" y="154384"/>
            <a:ext cx="19655146" cy="1301024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Screen Shot 2025-07-02 at 2.39.28 PM.png" descr="Screen Shot 2025-07-02 at 2.39.28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60555" y="977266"/>
            <a:ext cx="20387685" cy="1143318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"/>
            <a:ea typeface="Graphik"/>
            <a:cs typeface="Graphik"/>
            <a:sym typeface="Graphi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"/>
            <a:ea typeface="Graphik"/>
            <a:cs typeface="Graphik"/>
            <a:sym typeface="Graphi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