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Worthy to Take the Scroll"/>
          <p:cNvSpPr txBox="1"/>
          <p:nvPr/>
        </p:nvSpPr>
        <p:spPr>
          <a:xfrm>
            <a:off x="190863" y="4472285"/>
            <a:ext cx="18424250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Worthy to Take the Scroll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5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3 at 10.00.52 AM.png" descr="Screen Shot 2025-07-03 at 10.00.5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5444" y="245546"/>
            <a:ext cx="18972548" cy="132249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3 at 10.01.28 AM.png" descr="Screen Shot 2025-07-03 at 10.01.2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1602" y="225600"/>
            <a:ext cx="21159801" cy="127142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3 at 10.01.53 AM.png" descr="Screen Shot 2025-07-03 at 10.01.5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9210" y="102149"/>
            <a:ext cx="20273714" cy="130833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