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Worthy is the Lamb"/>
          <p:cNvSpPr txBox="1"/>
          <p:nvPr/>
        </p:nvSpPr>
        <p:spPr>
          <a:xfrm>
            <a:off x="190863" y="4472285"/>
            <a:ext cx="14378721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Worthy is the Lamb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6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3 at 9.58.56 AM.png" descr="Screen Shot 2025-07-03 at 9.58.56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9282" y="322319"/>
            <a:ext cx="20347551" cy="12650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3 at 9.59.24 AM.png" descr="Screen Shot 2025-07-03 at 9.59.2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453" y="608900"/>
            <a:ext cx="22524705" cy="119090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