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In Suffering and Loss"/>
          <p:cNvSpPr txBox="1"/>
          <p:nvPr/>
        </p:nvSpPr>
        <p:spPr>
          <a:xfrm>
            <a:off x="398137" y="4472285"/>
            <a:ext cx="15364941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In Suffering and Loss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7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2.01.01 PM.png" descr="Screen Shot 2025-07-02 at 12.01.0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4612" y="329145"/>
            <a:ext cx="20410365" cy="130577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2.04.37 PM.png" descr="Screen Shot 2025-07-02 at 12.04.3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3522" y="516398"/>
            <a:ext cx="20976956" cy="126832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2.05.16 PM.png" descr="Screen Shot 2025-07-02 at 12.05.1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3086" y="326112"/>
            <a:ext cx="22737828" cy="6058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2.06.15 PM.png" descr="Screen Shot 2025-07-02 at 12.06.1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2027" y="303553"/>
            <a:ext cx="20329893" cy="131088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2.06.58 PM.png" descr="Screen Shot 2025-07-02 at 12.06.5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921" y="456996"/>
            <a:ext cx="22248953" cy="54710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 Shot 2025-07-02 at 12.07.33 PM.png" descr="Screen Shot 2025-07-02 at 12.07.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2022" y="6962212"/>
            <a:ext cx="22159943" cy="56190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2 at 12.08.06 PM.png" descr="Screen Shot 2025-07-02 at 12.08.0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5335" y="504030"/>
            <a:ext cx="22039138" cy="5870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creen Shot 2025-07-02 at 12.08.34 PM.png" descr="Screen Shot 2025-07-02 at 12.08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4297" y="780717"/>
            <a:ext cx="22098994" cy="11972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creen Shot 2025-07-02 at 12.09.09 PM.png" descr="Screen Shot 2025-07-02 at 12.09.0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3112" y="262692"/>
            <a:ext cx="21381790" cy="53512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Screen Shot 2025-07-02 at 12.09.40 PM.png" descr="Screen Shot 2025-07-02 at 12.09.4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3112" y="6715454"/>
            <a:ext cx="21381790" cy="55442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reen Shot 2025-07-02 at 12.10.10 PM.png" descr="Screen Shot 2025-07-02 at 12.10.1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8176" y="564798"/>
            <a:ext cx="21566674" cy="57290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