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hose Whom He Loves"/>
          <p:cNvSpPr txBox="1"/>
          <p:nvPr/>
        </p:nvSpPr>
        <p:spPr>
          <a:xfrm>
            <a:off x="190863" y="4472285"/>
            <a:ext cx="16667706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Those Whom He Loves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12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#12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9.33.35 PM.png" descr="Screen Shot 2025-07-02 at 9.33.3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0848" y="85056"/>
            <a:ext cx="20450702" cy="135458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9.34.06 PM.png" descr="Screen Shot 2025-07-02 at 9.34.06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7994" y="73648"/>
            <a:ext cx="21114565" cy="135687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9.34.33 PM.png" descr="Screen Shot 2025-07-02 at 9.34.3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0330" y="124331"/>
            <a:ext cx="19994320" cy="134673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9.34.55 PM.png" descr="Screen Shot 2025-07-02 at 9.34.5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5825" y="139426"/>
            <a:ext cx="20277079" cy="134371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2 at 9.35.17 PM.png" descr="Screen Shot 2025-07-02 at 9.35.17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5899" y="274892"/>
            <a:ext cx="20172195" cy="13623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creen Shot 2025-07-02 at 9.35.41 PM.png" descr="Screen Shot 2025-07-02 at 9.35.41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7248" y="34423"/>
            <a:ext cx="20448578" cy="136471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creen Shot 2025-07-02 at 9.36.28 PM.png" descr="Screen Shot 2025-07-02 at 9.36.28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8784" y="264203"/>
            <a:ext cx="20390902" cy="131875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creen Shot 2025-07-02 at 9.36.51 PM.png" descr="Screen Shot 2025-07-02 at 9.36.51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8405" y="267165"/>
            <a:ext cx="19879851" cy="131816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creen Shot 2025-07-02 at 9.37.33 PM.png" descr="Screen Shot 2025-07-02 at 9.37.3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5573" y="46922"/>
            <a:ext cx="21048280" cy="136221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