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2438400" rtl="0" fontAlgn="auto" latinLnBrk="0" hangingPunct="0">
      <a:lnSpc>
        <a:spcPct val="9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Canela Bold"/>
        <a:ea typeface="Canela Bold"/>
        <a:cs typeface="Canela Bold"/>
        <a:sym typeface="Canela Bold"/>
      </a:defRPr>
    </a:lvl1pPr>
    <a:lvl2pPr marL="0" marR="0" indent="0" algn="ctr" defTabSz="2438400" rtl="0" fontAlgn="auto" latinLnBrk="0" hangingPunct="0">
      <a:lnSpc>
        <a:spcPct val="9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Canela Bold"/>
        <a:ea typeface="Canela Bold"/>
        <a:cs typeface="Canela Bold"/>
        <a:sym typeface="Canela Bold"/>
      </a:defRPr>
    </a:lvl2pPr>
    <a:lvl3pPr marL="0" marR="0" indent="0" algn="ctr" defTabSz="2438400" rtl="0" fontAlgn="auto" latinLnBrk="0" hangingPunct="0">
      <a:lnSpc>
        <a:spcPct val="9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Canela Bold"/>
        <a:ea typeface="Canela Bold"/>
        <a:cs typeface="Canela Bold"/>
        <a:sym typeface="Canela Bold"/>
      </a:defRPr>
    </a:lvl3pPr>
    <a:lvl4pPr marL="0" marR="0" indent="0" algn="ctr" defTabSz="2438400" rtl="0" fontAlgn="auto" latinLnBrk="0" hangingPunct="0">
      <a:lnSpc>
        <a:spcPct val="9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Canela Bold"/>
        <a:ea typeface="Canela Bold"/>
        <a:cs typeface="Canela Bold"/>
        <a:sym typeface="Canela Bold"/>
      </a:defRPr>
    </a:lvl4pPr>
    <a:lvl5pPr marL="0" marR="0" indent="0" algn="ctr" defTabSz="2438400" rtl="0" fontAlgn="auto" latinLnBrk="0" hangingPunct="0">
      <a:lnSpc>
        <a:spcPct val="9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Canela Bold"/>
        <a:ea typeface="Canela Bold"/>
        <a:cs typeface="Canela Bold"/>
        <a:sym typeface="Canela Bold"/>
      </a:defRPr>
    </a:lvl5pPr>
    <a:lvl6pPr marL="0" marR="0" indent="0" algn="ctr" defTabSz="2438400" rtl="0" fontAlgn="auto" latinLnBrk="0" hangingPunct="0">
      <a:lnSpc>
        <a:spcPct val="9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Canela Bold"/>
        <a:ea typeface="Canela Bold"/>
        <a:cs typeface="Canela Bold"/>
        <a:sym typeface="Canela Bold"/>
      </a:defRPr>
    </a:lvl6pPr>
    <a:lvl7pPr marL="0" marR="0" indent="0" algn="ctr" defTabSz="2438400" rtl="0" fontAlgn="auto" latinLnBrk="0" hangingPunct="0">
      <a:lnSpc>
        <a:spcPct val="9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Canela Bold"/>
        <a:ea typeface="Canela Bold"/>
        <a:cs typeface="Canela Bold"/>
        <a:sym typeface="Canela Bold"/>
      </a:defRPr>
    </a:lvl7pPr>
    <a:lvl8pPr marL="0" marR="0" indent="0" algn="ctr" defTabSz="2438400" rtl="0" fontAlgn="auto" latinLnBrk="0" hangingPunct="0">
      <a:lnSpc>
        <a:spcPct val="9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Canela Bold"/>
        <a:ea typeface="Canela Bold"/>
        <a:cs typeface="Canela Bold"/>
        <a:sym typeface="Canela Bold"/>
      </a:defRPr>
    </a:lvl8pPr>
    <a:lvl9pPr marL="0" marR="0" indent="0" algn="ctr" defTabSz="2438400" rtl="0" fontAlgn="auto" latinLnBrk="0" hangingPunct="0">
      <a:lnSpc>
        <a:spcPct val="9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Canela Bold"/>
        <a:ea typeface="Canela Bold"/>
        <a:cs typeface="Canela Bold"/>
        <a:sym typeface="Canela Bold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n" i="off">
        <a:font>
          <a:latin typeface="Canela Bold"/>
          <a:ea typeface="Canela Bold"/>
          <a:cs typeface="Canela Bold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DD5EE"/>
          </a:solidFill>
        </a:fill>
      </a:tcStyle>
    </a:wholeTbl>
    <a:band2H>
      <a:tcTxStyle b="def" i="def"/>
      <a:tcStyle>
        <a:tcBdr/>
        <a:fill>
          <a:solidFill>
            <a:srgbClr val="E8EBF7"/>
          </a:solidFill>
        </a:fill>
      </a:tcStyle>
    </a:band2H>
    <a:firstCol>
      <a:tcTxStyle b="on" i="off">
        <a:font>
          <a:latin typeface="Canela Bold"/>
          <a:ea typeface="Canela Bold"/>
          <a:cs typeface="Canela Bold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>
          <a:latin typeface="Canela Bold"/>
          <a:ea typeface="Canela Bold"/>
          <a:cs typeface="Canela Bold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>
          <a:latin typeface="Canela Bold"/>
          <a:ea typeface="Canela Bold"/>
          <a:cs typeface="Canela Bold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n" i="off">
        <a:font>
          <a:latin typeface="Canela Bold"/>
          <a:ea typeface="Canela Bold"/>
          <a:cs typeface="Canela Bold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EE5CD"/>
          </a:solidFill>
        </a:fill>
      </a:tcStyle>
    </a:wholeTbl>
    <a:band2H>
      <a:tcTxStyle b="def" i="def"/>
      <a:tcStyle>
        <a:tcBdr/>
        <a:fill>
          <a:solidFill>
            <a:srgbClr val="E8F2E7"/>
          </a:solidFill>
        </a:fill>
      </a:tcStyle>
    </a:band2H>
    <a:firstCol>
      <a:tcTxStyle b="on" i="off">
        <a:font>
          <a:latin typeface="Canela Bold"/>
          <a:ea typeface="Canela Bold"/>
          <a:cs typeface="Canela Bold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>
          <a:latin typeface="Canela Bold"/>
          <a:ea typeface="Canela Bold"/>
          <a:cs typeface="Canela Bold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>
          <a:latin typeface="Canela Bold"/>
          <a:ea typeface="Canela Bold"/>
          <a:cs typeface="Canela Bold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n" i="off">
        <a:font>
          <a:latin typeface="Canela Bold"/>
          <a:ea typeface="Canela Bold"/>
          <a:cs typeface="Canela Bold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8D3E5"/>
          </a:solidFill>
        </a:fill>
      </a:tcStyle>
    </a:wholeTbl>
    <a:band2H>
      <a:tcTxStyle b="def" i="def"/>
      <a:tcStyle>
        <a:tcBdr/>
        <a:fill>
          <a:solidFill>
            <a:srgbClr val="ECEAF3"/>
          </a:solidFill>
        </a:fill>
      </a:tcStyle>
    </a:band2H>
    <a:firstCol>
      <a:tcTxStyle b="on" i="off">
        <a:font>
          <a:latin typeface="Canela Bold"/>
          <a:ea typeface="Canela Bold"/>
          <a:cs typeface="Canela Bold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>
          <a:latin typeface="Canela Bold"/>
          <a:ea typeface="Canela Bold"/>
          <a:cs typeface="Canela Bold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>
          <a:latin typeface="Canela Bold"/>
          <a:ea typeface="Canela Bold"/>
          <a:cs typeface="Canela Bold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n" i="off">
        <a:font>
          <a:latin typeface="Canela Bold"/>
          <a:ea typeface="Canela Bold"/>
          <a:cs typeface="Canela Bold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ff">
        <a:font>
          <a:latin typeface="Canela Bold"/>
          <a:ea typeface="Canela Bold"/>
          <a:cs typeface="Canela Bold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>
          <a:latin typeface="Canela Bold"/>
          <a:ea typeface="Canela Bold"/>
          <a:cs typeface="Canela Bold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Canela Bold"/>
          <a:ea typeface="Canela Bold"/>
          <a:cs typeface="Canela Bold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n" i="off">
        <a:font>
          <a:latin typeface="Canela Bold"/>
          <a:ea typeface="Canela Bold"/>
          <a:cs typeface="Canela Bold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 b="def" i="def"/>
      <a:tcStyle>
        <a:tcBdr/>
        <a:fill>
          <a:solidFill>
            <a:srgbClr val="E6E6E6"/>
          </a:solidFill>
        </a:fill>
      </a:tcStyle>
    </a:band2H>
    <a:firstCol>
      <a:tcTxStyle b="on" i="off">
        <a:font>
          <a:latin typeface="Canela Bold"/>
          <a:ea typeface="Canela Bold"/>
          <a:cs typeface="Canela Bold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>
          <a:latin typeface="Canela Bold"/>
          <a:ea typeface="Canela Bold"/>
          <a:cs typeface="Canela Bold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>
          <a:latin typeface="Canela Bold"/>
          <a:ea typeface="Canela Bold"/>
          <a:cs typeface="Canela Bold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n" i="off">
        <a:font>
          <a:latin typeface="Canela Bold"/>
          <a:ea typeface="Canela Bold"/>
          <a:cs typeface="Canela 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ff">
        <a:font>
          <a:latin typeface="Canela Bold"/>
          <a:ea typeface="Canela Bold"/>
          <a:cs typeface="Canela 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>
          <a:latin typeface="Canela Bold"/>
          <a:ea typeface="Canela Bold"/>
          <a:cs typeface="Canela 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>
          <a:latin typeface="Canela Bold"/>
          <a:ea typeface="Canela Bold"/>
          <a:cs typeface="Canela 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Shape 148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49" name="Shape 149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1pPr>
    <a:lvl2pPr indent="2286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2pPr>
    <a:lvl3pPr indent="4572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3pPr>
    <a:lvl4pPr indent="6858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4pPr>
    <a:lvl5pPr indent="9144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5pPr>
    <a:lvl6pPr indent="11430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6pPr>
    <a:lvl7pPr indent="13716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7pPr>
    <a:lvl8pPr indent="16002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8pPr>
    <a:lvl9pPr indent="18288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Body Level One…"/>
          <p:cNvSpPr txBox="1"/>
          <p:nvPr>
            <p:ph type="body" sz="quarter" idx="1" hasCustomPrompt="1"/>
          </p:nvPr>
        </p:nvSpPr>
        <p:spPr>
          <a:xfrm>
            <a:off x="1219200" y="11986162"/>
            <a:ext cx="21945599" cy="605792"/>
          </a:xfrm>
          <a:prstGeom prst="rect">
            <a:avLst/>
          </a:prstGeom>
        </p:spPr>
        <p:txBody>
          <a:bodyPr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29" sz="3000">
                <a:latin typeface="Graphik Medium"/>
                <a:ea typeface="Graphik Medium"/>
                <a:cs typeface="Graphik Medium"/>
                <a:sym typeface="Graphik Medium"/>
              </a:defRPr>
            </a:lvl1pPr>
            <a:lvl2pPr marL="918440" indent="-372340" algn="ctr" defTabSz="825500">
              <a:lnSpc>
                <a:spcPct val="100000"/>
              </a:lnSpc>
              <a:spcBef>
                <a:spcPts val="0"/>
              </a:spcBef>
              <a:defRPr spc="-29" sz="3000">
                <a:latin typeface="Graphik Medium"/>
                <a:ea typeface="Graphik Medium"/>
                <a:cs typeface="Graphik Medium"/>
                <a:sym typeface="Graphik Medium"/>
              </a:defRPr>
            </a:lvl2pPr>
            <a:lvl3pPr marL="1464540" indent="-372340" algn="ctr" defTabSz="825500">
              <a:lnSpc>
                <a:spcPct val="100000"/>
              </a:lnSpc>
              <a:spcBef>
                <a:spcPts val="0"/>
              </a:spcBef>
              <a:defRPr spc="-29" sz="3000">
                <a:latin typeface="Graphik Medium"/>
                <a:ea typeface="Graphik Medium"/>
                <a:cs typeface="Graphik Medium"/>
                <a:sym typeface="Graphik Medium"/>
              </a:defRPr>
            </a:lvl3pPr>
            <a:lvl4pPr marL="2010640" indent="-372340" algn="ctr" defTabSz="825500">
              <a:lnSpc>
                <a:spcPct val="100000"/>
              </a:lnSpc>
              <a:spcBef>
                <a:spcPts val="0"/>
              </a:spcBef>
              <a:defRPr spc="-29" sz="3000">
                <a:latin typeface="Graphik Medium"/>
                <a:ea typeface="Graphik Medium"/>
                <a:cs typeface="Graphik Medium"/>
                <a:sym typeface="Graphik Medium"/>
              </a:defRPr>
            </a:lvl4pPr>
            <a:lvl5pPr marL="2556740" indent="-372340" algn="ctr" defTabSz="825500">
              <a:lnSpc>
                <a:spcPct val="100000"/>
              </a:lnSpc>
              <a:spcBef>
                <a:spcPts val="0"/>
              </a:spcBef>
              <a:defRPr spc="-29" sz="3000">
                <a:latin typeface="Graphik Medium"/>
                <a:ea typeface="Graphik Medium"/>
                <a:cs typeface="Graphik Medium"/>
                <a:sym typeface="Graphik Medium"/>
              </a:defRPr>
            </a:lvl5pPr>
          </a:lstStyle>
          <a:p>
            <a:pPr/>
            <a:r>
              <a:t>Author and Date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2" name="Presentation Title"/>
          <p:cNvSpPr txBox="1"/>
          <p:nvPr>
            <p:ph type="title" hasCustomPrompt="1"/>
          </p:nvPr>
        </p:nvSpPr>
        <p:spPr>
          <a:xfrm>
            <a:off x="1219200" y="3543300"/>
            <a:ext cx="21945600" cy="4267200"/>
          </a:xfrm>
          <a:prstGeom prst="rect">
            <a:avLst/>
          </a:prstGeom>
        </p:spPr>
        <p:txBody>
          <a:bodyPr anchor="b"/>
          <a:lstStyle>
            <a:lvl1pPr>
              <a:defRPr spc="-128" sz="12800"/>
            </a:lvl1pPr>
          </a:lstStyle>
          <a:p>
            <a:pPr/>
            <a:r>
              <a:t>Presentation Title</a:t>
            </a:r>
          </a:p>
        </p:txBody>
      </p:sp>
      <p:sp>
        <p:nvSpPr>
          <p:cNvPr id="13" name="Body Level One…"/>
          <p:cNvSpPr txBox="1"/>
          <p:nvPr>
            <p:ph type="body" sz="quarter" idx="21" hasCustomPrompt="1"/>
          </p:nvPr>
        </p:nvSpPr>
        <p:spPr>
          <a:xfrm>
            <a:off x="1219200" y="7567579"/>
            <a:ext cx="21945600" cy="2250594"/>
          </a:xfrm>
          <a:prstGeom prst="rect">
            <a:avLst/>
          </a:prstGeom>
        </p:spPr>
        <p:txBody>
          <a:bodyPr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100" sz="6000">
                <a:latin typeface="Graphik Semibold"/>
                <a:ea typeface="Graphik Semibold"/>
                <a:cs typeface="Graphik Semibold"/>
                <a:sym typeface="Graphik Semibold"/>
              </a:defRPr>
            </a:lvl1pPr>
          </a:lstStyle>
          <a:p>
            <a:pPr/>
            <a:r>
              <a:t>Presentation Subtitle</a:t>
            </a:r>
          </a:p>
        </p:txBody>
      </p:sp>
      <p:sp>
        <p:nvSpPr>
          <p:cNvPr id="14" name="Slide Number"/>
          <p:cNvSpPr txBox="1"/>
          <p:nvPr>
            <p:ph type="sldNum" sz="quarter" idx="2"/>
          </p:nvPr>
        </p:nvSpPr>
        <p:spPr>
          <a:xfrm>
            <a:off x="12001499" y="12700000"/>
            <a:ext cx="388621" cy="42926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Beach and sea at sunset"/>
          <p:cNvSpPr/>
          <p:nvPr>
            <p:ph type="pic" idx="21"/>
          </p:nvPr>
        </p:nvSpPr>
        <p:spPr>
          <a:xfrm>
            <a:off x="0" y="-1270000"/>
            <a:ext cx="24384000" cy="162560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22" name="Presentation Title"/>
          <p:cNvSpPr txBox="1"/>
          <p:nvPr>
            <p:ph type="title" hasCustomPrompt="1"/>
          </p:nvPr>
        </p:nvSpPr>
        <p:spPr>
          <a:xfrm>
            <a:off x="1219200" y="3543300"/>
            <a:ext cx="21945600" cy="4267200"/>
          </a:xfrm>
          <a:prstGeom prst="rect">
            <a:avLst/>
          </a:prstGeom>
        </p:spPr>
        <p:txBody>
          <a:bodyPr anchor="b"/>
          <a:lstStyle>
            <a:lvl1pPr>
              <a:defRPr spc="-128" sz="12800">
                <a:solidFill>
                  <a:srgbClr val="FFFFFF"/>
                </a:solidFill>
              </a:defRPr>
            </a:lvl1pPr>
          </a:lstStyle>
          <a:p>
            <a:pPr/>
            <a:r>
              <a:t>Presentation Title</a:t>
            </a:r>
          </a:p>
        </p:txBody>
      </p:sp>
      <p:sp>
        <p:nvSpPr>
          <p:cNvPr id="23" name="Body Level One…"/>
          <p:cNvSpPr txBox="1"/>
          <p:nvPr>
            <p:ph type="body" sz="quarter" idx="1" hasCustomPrompt="1"/>
          </p:nvPr>
        </p:nvSpPr>
        <p:spPr>
          <a:xfrm>
            <a:off x="1219200" y="7569200"/>
            <a:ext cx="21945600" cy="2252112"/>
          </a:xfrm>
          <a:prstGeom prst="rect">
            <a:avLst/>
          </a:prstGeom>
        </p:spPr>
        <p:txBody>
          <a:bodyPr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58" sz="6000">
                <a:solidFill>
                  <a:srgbClr val="FFFFFF"/>
                </a:solidFill>
                <a:latin typeface="Graphik Semibold"/>
                <a:ea typeface="Graphik Semibold"/>
                <a:cs typeface="Graphik Semibold"/>
                <a:sym typeface="Graphik Semibold"/>
              </a:defRPr>
            </a:lvl1pPr>
            <a:lvl2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58" sz="6000">
                <a:solidFill>
                  <a:srgbClr val="FFFFFF"/>
                </a:solidFill>
                <a:latin typeface="Graphik Semibold"/>
                <a:ea typeface="Graphik Semibold"/>
                <a:cs typeface="Graphik Semibold"/>
                <a:sym typeface="Graphik Semibold"/>
              </a:defRPr>
            </a:lvl2pPr>
            <a:lvl3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58" sz="6000">
                <a:solidFill>
                  <a:srgbClr val="FFFFFF"/>
                </a:solidFill>
                <a:latin typeface="Graphik Semibold"/>
                <a:ea typeface="Graphik Semibold"/>
                <a:cs typeface="Graphik Semibold"/>
                <a:sym typeface="Graphik Semibold"/>
              </a:defRPr>
            </a:lvl3pPr>
            <a:lvl4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58" sz="6000">
                <a:solidFill>
                  <a:srgbClr val="FFFFFF"/>
                </a:solidFill>
                <a:latin typeface="Graphik Semibold"/>
                <a:ea typeface="Graphik Semibold"/>
                <a:cs typeface="Graphik Semibold"/>
                <a:sym typeface="Graphik Semibold"/>
              </a:defRPr>
            </a:lvl4pPr>
            <a:lvl5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58" sz="6000">
                <a:solidFill>
                  <a:srgbClr val="FFFFFF"/>
                </a:solidFill>
                <a:latin typeface="Graphik Semibold"/>
                <a:ea typeface="Graphik Semibold"/>
                <a:cs typeface="Graphik Semibold"/>
                <a:sym typeface="Graphik Semibold"/>
              </a:defRPr>
            </a:lvl5pPr>
          </a:lstStyle>
          <a:p>
            <a:pPr/>
            <a:r>
              <a:t>Presentation Subtitle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24" name="Author and Date"/>
          <p:cNvSpPr txBox="1"/>
          <p:nvPr>
            <p:ph type="body" sz="quarter" idx="22" hasCustomPrompt="1"/>
          </p:nvPr>
        </p:nvSpPr>
        <p:spPr>
          <a:xfrm>
            <a:off x="1219200" y="11988800"/>
            <a:ext cx="21945602" cy="605791"/>
          </a:xfrm>
          <a:prstGeom prst="rect">
            <a:avLst/>
          </a:prstGeom>
        </p:spPr>
        <p:txBody>
          <a:bodyPr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100" sz="3000">
                <a:solidFill>
                  <a:srgbClr val="FFFFFF"/>
                </a:solidFill>
                <a:latin typeface="Graphik Medium"/>
                <a:ea typeface="Graphik Medium"/>
                <a:cs typeface="Graphik Medium"/>
                <a:sym typeface="Graphik Medium"/>
              </a:defRPr>
            </a:lvl1pPr>
          </a:lstStyle>
          <a:p>
            <a:pPr/>
            <a:r>
              <a:t>Author and Date</a:t>
            </a:r>
          </a:p>
        </p:txBody>
      </p:sp>
      <p:sp>
        <p:nvSpPr>
          <p:cNvPr id="2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Photo 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Slide Title"/>
          <p:cNvSpPr txBox="1"/>
          <p:nvPr>
            <p:ph type="title" hasCustomPrompt="1"/>
          </p:nvPr>
        </p:nvSpPr>
        <p:spPr>
          <a:xfrm>
            <a:off x="1215494" y="4585101"/>
            <a:ext cx="9757339" cy="2540002"/>
          </a:xfrm>
          <a:prstGeom prst="rect">
            <a:avLst/>
          </a:prstGeom>
        </p:spPr>
        <p:txBody>
          <a:bodyPr anchor="b"/>
          <a:lstStyle/>
          <a:p>
            <a:pPr/>
            <a:r>
              <a:t>Slide Title</a:t>
            </a:r>
          </a:p>
        </p:txBody>
      </p:sp>
      <p:sp>
        <p:nvSpPr>
          <p:cNvPr id="33" name="Sea against sky at sunset"/>
          <p:cNvSpPr/>
          <p:nvPr>
            <p:ph type="pic" idx="21"/>
          </p:nvPr>
        </p:nvSpPr>
        <p:spPr>
          <a:xfrm>
            <a:off x="9283700" y="1270000"/>
            <a:ext cx="16751300" cy="111760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34" name="Body Level One…"/>
          <p:cNvSpPr txBox="1"/>
          <p:nvPr>
            <p:ph type="body" sz="quarter" idx="1" hasCustomPrompt="1"/>
          </p:nvPr>
        </p:nvSpPr>
        <p:spPr>
          <a:xfrm>
            <a:off x="1219200" y="7016750"/>
            <a:ext cx="9753600" cy="5416550"/>
          </a:xfrm>
          <a:prstGeom prst="rect">
            <a:avLst/>
          </a:prstGeom>
        </p:spPr>
        <p:txBody>
          <a:bodyPr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44">
                <a:latin typeface="Graphik Semibold"/>
                <a:ea typeface="Graphik Semibold"/>
                <a:cs typeface="Graphik Semibold"/>
                <a:sym typeface="Graphik Semibold"/>
              </a:defRPr>
            </a:lvl1pPr>
            <a:lvl2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44">
                <a:latin typeface="Graphik Semibold"/>
                <a:ea typeface="Graphik Semibold"/>
                <a:cs typeface="Graphik Semibold"/>
                <a:sym typeface="Graphik Semibold"/>
              </a:defRPr>
            </a:lvl2pPr>
            <a:lvl3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44">
                <a:latin typeface="Graphik Semibold"/>
                <a:ea typeface="Graphik Semibold"/>
                <a:cs typeface="Graphik Semibold"/>
                <a:sym typeface="Graphik Semibold"/>
              </a:defRPr>
            </a:lvl3pPr>
            <a:lvl4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44">
                <a:latin typeface="Graphik Semibold"/>
                <a:ea typeface="Graphik Semibold"/>
                <a:cs typeface="Graphik Semibold"/>
                <a:sym typeface="Graphik Semibold"/>
              </a:defRPr>
            </a:lvl4pPr>
            <a:lvl5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44">
                <a:latin typeface="Graphik Semibold"/>
                <a:ea typeface="Graphik Semibold"/>
                <a:cs typeface="Graphik Semibold"/>
                <a:sym typeface="Graphik Semibold"/>
              </a:defRPr>
            </a:lvl5pPr>
          </a:lstStyle>
          <a:p>
            <a:pPr/>
            <a:r>
              <a:t>Slide Subtitle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3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Slide Title"/>
          <p:cNvSpPr txBox="1"/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Slide Title</a:t>
            </a:r>
          </a:p>
        </p:txBody>
      </p:sp>
      <p:sp>
        <p:nvSpPr>
          <p:cNvPr id="43" name="Body Level One…"/>
          <p:cNvSpPr txBox="1"/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Slide bullet text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44" name="Slide Subtitle"/>
          <p:cNvSpPr txBox="1"/>
          <p:nvPr>
            <p:ph type="body" sz="quarter" idx="21" hasCustomPrompt="1"/>
          </p:nvPr>
        </p:nvSpPr>
        <p:spPr>
          <a:xfrm>
            <a:off x="1219200" y="2384648"/>
            <a:ext cx="21945602" cy="832613"/>
          </a:xfrm>
          <a:prstGeom prst="rect">
            <a:avLst/>
          </a:prstGeom>
        </p:spPr>
        <p:txBody>
          <a:bodyPr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100">
                <a:latin typeface="Graphik Semibold"/>
                <a:ea typeface="Graphik Semibold"/>
                <a:cs typeface="Graphik Semibold"/>
                <a:sym typeface="Graphik Semibold"/>
              </a:defRPr>
            </a:lvl1pPr>
          </a:lstStyle>
          <a:p>
            <a:pPr/>
            <a:r>
              <a:t>Slide Subtitle</a:t>
            </a:r>
          </a:p>
        </p:txBody>
      </p:sp>
      <p:sp>
        <p:nvSpPr>
          <p:cNvPr id="4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Body Level One…"/>
          <p:cNvSpPr txBox="1"/>
          <p:nvPr>
            <p:ph type="body" idx="1" hasCustomPrompt="1"/>
          </p:nvPr>
        </p:nvSpPr>
        <p:spPr>
          <a:xfrm>
            <a:off x="1219200" y="4013200"/>
            <a:ext cx="21945600" cy="8487148"/>
          </a:xfrm>
          <a:prstGeom prst="rect">
            <a:avLst/>
          </a:prstGeom>
        </p:spPr>
        <p:txBody>
          <a:bodyPr numCol="2" spcCol="2558383"/>
          <a:lstStyle/>
          <a:p>
            <a:pPr/>
            <a:r>
              <a:t>Slide bullet text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53" name="Slide Number"/>
          <p:cNvSpPr txBox="1"/>
          <p:nvPr>
            <p:ph type="sldNum" sz="quarter" idx="2"/>
          </p:nvPr>
        </p:nvSpPr>
        <p:spPr>
          <a:xfrm>
            <a:off x="12001499" y="12700000"/>
            <a:ext cx="388621" cy="42926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Slide Title"/>
          <p:cNvSpPr txBox="1"/>
          <p:nvPr>
            <p:ph type="title" hasCustomPrompt="1"/>
          </p:nvPr>
        </p:nvSpPr>
        <p:spPr>
          <a:xfrm>
            <a:off x="1219200" y="774700"/>
            <a:ext cx="9753600" cy="1600200"/>
          </a:xfrm>
          <a:prstGeom prst="rect">
            <a:avLst/>
          </a:prstGeom>
        </p:spPr>
        <p:txBody>
          <a:bodyPr/>
          <a:lstStyle/>
          <a:p>
            <a:pPr/>
            <a:r>
              <a:t>Slide Title</a:t>
            </a:r>
          </a:p>
        </p:txBody>
      </p:sp>
      <p:sp>
        <p:nvSpPr>
          <p:cNvPr id="61" name="Sea against sky at sunset"/>
          <p:cNvSpPr/>
          <p:nvPr>
            <p:ph type="pic" idx="21"/>
          </p:nvPr>
        </p:nvSpPr>
        <p:spPr>
          <a:xfrm>
            <a:off x="12192644" y="718588"/>
            <a:ext cx="10972801" cy="12329625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62" name="Body Level One…"/>
          <p:cNvSpPr txBox="1"/>
          <p:nvPr>
            <p:ph type="body" sz="quarter" idx="1" hasCustomPrompt="1"/>
          </p:nvPr>
        </p:nvSpPr>
        <p:spPr>
          <a:xfrm>
            <a:off x="1219200" y="2387600"/>
            <a:ext cx="9757569" cy="832612"/>
          </a:xfrm>
          <a:prstGeom prst="rect">
            <a:avLst/>
          </a:prstGeom>
        </p:spPr>
        <p:txBody>
          <a:bodyPr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44">
                <a:latin typeface="Graphik Semibold"/>
                <a:ea typeface="Graphik Semibold"/>
                <a:cs typeface="Graphik Semibold"/>
                <a:sym typeface="Graphik Semibold"/>
              </a:defRPr>
            </a:lvl1pPr>
            <a:lvl2pPr algn="ctr" defTabSz="825500">
              <a:lnSpc>
                <a:spcPct val="100000"/>
              </a:lnSpc>
              <a:spcBef>
                <a:spcPts val="0"/>
              </a:spcBef>
              <a:defRPr spc="-44">
                <a:latin typeface="Graphik Semibold"/>
                <a:ea typeface="Graphik Semibold"/>
                <a:cs typeface="Graphik Semibold"/>
                <a:sym typeface="Graphik Semibold"/>
              </a:defRPr>
            </a:lvl2pPr>
            <a:lvl3pPr algn="ctr" defTabSz="825500">
              <a:lnSpc>
                <a:spcPct val="100000"/>
              </a:lnSpc>
              <a:spcBef>
                <a:spcPts val="0"/>
              </a:spcBef>
              <a:defRPr spc="-44">
                <a:latin typeface="Graphik Semibold"/>
                <a:ea typeface="Graphik Semibold"/>
                <a:cs typeface="Graphik Semibold"/>
                <a:sym typeface="Graphik Semibold"/>
              </a:defRPr>
            </a:lvl3pPr>
            <a:lvl4pPr algn="ctr" defTabSz="825500">
              <a:lnSpc>
                <a:spcPct val="100000"/>
              </a:lnSpc>
              <a:spcBef>
                <a:spcPts val="0"/>
              </a:spcBef>
              <a:defRPr spc="-44">
                <a:latin typeface="Graphik Semibold"/>
                <a:ea typeface="Graphik Semibold"/>
                <a:cs typeface="Graphik Semibold"/>
                <a:sym typeface="Graphik Semibold"/>
              </a:defRPr>
            </a:lvl4pPr>
            <a:lvl5pPr algn="ctr" defTabSz="825500">
              <a:lnSpc>
                <a:spcPct val="100000"/>
              </a:lnSpc>
              <a:spcBef>
                <a:spcPts val="0"/>
              </a:spcBef>
              <a:defRPr spc="-44">
                <a:latin typeface="Graphik Semibold"/>
                <a:ea typeface="Graphik Semibold"/>
                <a:cs typeface="Graphik Semibold"/>
                <a:sym typeface="Graphik Semibold"/>
              </a:defRPr>
            </a:lvl5pPr>
          </a:lstStyle>
          <a:p>
            <a:pPr/>
            <a:r>
              <a:t>Slide Subtitle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63" name="Body Level One…"/>
          <p:cNvSpPr txBox="1"/>
          <p:nvPr>
            <p:ph type="body" sz="half" idx="22" hasCustomPrompt="1"/>
          </p:nvPr>
        </p:nvSpPr>
        <p:spPr>
          <a:xfrm>
            <a:off x="1219199" y="4023221"/>
            <a:ext cx="9757571" cy="8384679"/>
          </a:xfrm>
          <a:prstGeom prst="rect">
            <a:avLst/>
          </a:prstGeom>
        </p:spPr>
        <p:txBody>
          <a:bodyPr/>
          <a:lstStyle/>
          <a:p>
            <a:pPr/>
            <a:r>
              <a:t>Slide bullet text</a:t>
            </a:r>
          </a:p>
        </p:txBody>
      </p:sp>
      <p:sp>
        <p:nvSpPr>
          <p:cNvPr id="64" name="Slide Number"/>
          <p:cNvSpPr txBox="1"/>
          <p:nvPr>
            <p:ph type="sldNum" sz="quarter" idx="2"/>
          </p:nvPr>
        </p:nvSpPr>
        <p:spPr>
          <a:xfrm>
            <a:off x="12004040" y="12700000"/>
            <a:ext cx="388621" cy="42926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Section Title"/>
          <p:cNvSpPr txBox="1"/>
          <p:nvPr>
            <p:ph type="title" hasCustomPrompt="1"/>
          </p:nvPr>
        </p:nvSpPr>
        <p:spPr>
          <a:xfrm>
            <a:off x="1219200" y="3242269"/>
            <a:ext cx="21945600" cy="6604002"/>
          </a:xfrm>
          <a:prstGeom prst="rect">
            <a:avLst/>
          </a:prstGeom>
        </p:spPr>
        <p:txBody>
          <a:bodyPr anchor="ctr"/>
          <a:lstStyle>
            <a:lvl1pPr>
              <a:defRPr spc="0" sz="12800"/>
            </a:lvl1pPr>
          </a:lstStyle>
          <a:p>
            <a:pPr/>
            <a:r>
              <a:t>Section Title</a:t>
            </a:r>
          </a:p>
        </p:txBody>
      </p:sp>
      <p:sp>
        <p:nvSpPr>
          <p:cNvPr id="72" name="Slide Number"/>
          <p:cNvSpPr txBox="1"/>
          <p:nvPr>
            <p:ph type="sldNum" sz="quarter" idx="2"/>
          </p:nvPr>
        </p:nvSpPr>
        <p:spPr>
          <a:xfrm>
            <a:off x="12001499" y="12700000"/>
            <a:ext cx="388621" cy="42926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Slide Title"/>
          <p:cNvSpPr txBox="1"/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Slide Title</a:t>
            </a:r>
          </a:p>
        </p:txBody>
      </p:sp>
      <p:sp>
        <p:nvSpPr>
          <p:cNvPr id="80" name="Body Level One…"/>
          <p:cNvSpPr txBox="1"/>
          <p:nvPr>
            <p:ph type="body" sz="quarter" idx="1" hasCustomPrompt="1"/>
          </p:nvPr>
        </p:nvSpPr>
        <p:spPr>
          <a:xfrm>
            <a:off x="1219200" y="2384648"/>
            <a:ext cx="21945602" cy="832614"/>
          </a:xfrm>
          <a:prstGeom prst="rect">
            <a:avLst/>
          </a:prstGeom>
        </p:spPr>
        <p:txBody>
          <a:bodyPr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44">
                <a:latin typeface="Graphik Semibold"/>
                <a:ea typeface="Graphik Semibold"/>
                <a:cs typeface="Graphik Semibold"/>
                <a:sym typeface="Graphik Semibold"/>
              </a:defRPr>
            </a:lvl1pPr>
            <a:lvl2pPr algn="ctr" defTabSz="825500">
              <a:lnSpc>
                <a:spcPct val="100000"/>
              </a:lnSpc>
              <a:spcBef>
                <a:spcPts val="0"/>
              </a:spcBef>
              <a:defRPr spc="-44">
                <a:latin typeface="Graphik Semibold"/>
                <a:ea typeface="Graphik Semibold"/>
                <a:cs typeface="Graphik Semibold"/>
                <a:sym typeface="Graphik Semibold"/>
              </a:defRPr>
            </a:lvl2pPr>
            <a:lvl3pPr algn="ctr" defTabSz="825500">
              <a:lnSpc>
                <a:spcPct val="100000"/>
              </a:lnSpc>
              <a:spcBef>
                <a:spcPts val="0"/>
              </a:spcBef>
              <a:defRPr spc="-44">
                <a:latin typeface="Graphik Semibold"/>
                <a:ea typeface="Graphik Semibold"/>
                <a:cs typeface="Graphik Semibold"/>
                <a:sym typeface="Graphik Semibold"/>
              </a:defRPr>
            </a:lvl3pPr>
            <a:lvl4pPr algn="ctr" defTabSz="825500">
              <a:lnSpc>
                <a:spcPct val="100000"/>
              </a:lnSpc>
              <a:spcBef>
                <a:spcPts val="0"/>
              </a:spcBef>
              <a:defRPr spc="-44">
                <a:latin typeface="Graphik Semibold"/>
                <a:ea typeface="Graphik Semibold"/>
                <a:cs typeface="Graphik Semibold"/>
                <a:sym typeface="Graphik Semibold"/>
              </a:defRPr>
            </a:lvl4pPr>
            <a:lvl5pPr algn="ctr" defTabSz="825500">
              <a:lnSpc>
                <a:spcPct val="100000"/>
              </a:lnSpc>
              <a:spcBef>
                <a:spcPts val="0"/>
              </a:spcBef>
              <a:defRPr spc="-44">
                <a:latin typeface="Graphik Semibold"/>
                <a:ea typeface="Graphik Semibold"/>
                <a:cs typeface="Graphik Semibold"/>
                <a:sym typeface="Graphik Semibold"/>
              </a:defRPr>
            </a:lvl5pPr>
          </a:lstStyle>
          <a:p>
            <a:pPr/>
            <a:r>
              <a:t>Slide Subtitle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81" name="Slide Number"/>
          <p:cNvSpPr txBox="1"/>
          <p:nvPr>
            <p:ph type="sldNum" sz="quarter" idx="2"/>
          </p:nvPr>
        </p:nvSpPr>
        <p:spPr>
          <a:xfrm>
            <a:off x="12001499" y="12700000"/>
            <a:ext cx="388621" cy="42926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Agenda Title"/>
          <p:cNvSpPr txBox="1"/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Agenda Title</a:t>
            </a:r>
          </a:p>
        </p:txBody>
      </p:sp>
      <p:sp>
        <p:nvSpPr>
          <p:cNvPr id="89" name="Body Level One…"/>
          <p:cNvSpPr txBox="1"/>
          <p:nvPr>
            <p:ph type="body" idx="1" hasCustomPrompt="1"/>
          </p:nvPr>
        </p:nvSpPr>
        <p:spPr>
          <a:xfrm>
            <a:off x="1219200" y="4013200"/>
            <a:ext cx="21945600" cy="8385548"/>
          </a:xfrm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buSzTx/>
              <a:buNone/>
              <a:defRPr spc="-136" sz="6800">
                <a:latin typeface="Canela Deck Regular"/>
                <a:ea typeface="Canela Deck Regular"/>
                <a:cs typeface="Canela Deck Regular"/>
                <a:sym typeface="Canela Deck Regular"/>
              </a:defRPr>
            </a:lvl1pPr>
            <a:lvl2pPr marL="0" indent="0" defTabSz="825500">
              <a:lnSpc>
                <a:spcPct val="100000"/>
              </a:lnSpc>
              <a:buSzTx/>
              <a:buNone/>
              <a:defRPr spc="-136" sz="6800">
                <a:latin typeface="Canela Deck Regular"/>
                <a:ea typeface="Canela Deck Regular"/>
                <a:cs typeface="Canela Deck Regular"/>
                <a:sym typeface="Canela Deck Regular"/>
              </a:defRPr>
            </a:lvl2pPr>
            <a:lvl3pPr marL="0" indent="0" defTabSz="825500">
              <a:lnSpc>
                <a:spcPct val="100000"/>
              </a:lnSpc>
              <a:buSzTx/>
              <a:buNone/>
              <a:defRPr spc="-136" sz="6800">
                <a:latin typeface="Canela Deck Regular"/>
                <a:ea typeface="Canela Deck Regular"/>
                <a:cs typeface="Canela Deck Regular"/>
                <a:sym typeface="Canela Deck Regular"/>
              </a:defRPr>
            </a:lvl3pPr>
            <a:lvl4pPr marL="0" indent="0" defTabSz="825500">
              <a:lnSpc>
                <a:spcPct val="100000"/>
              </a:lnSpc>
              <a:buSzTx/>
              <a:buNone/>
              <a:defRPr spc="-136" sz="6800">
                <a:latin typeface="Canela Deck Regular"/>
                <a:ea typeface="Canela Deck Regular"/>
                <a:cs typeface="Canela Deck Regular"/>
                <a:sym typeface="Canela Deck Regular"/>
              </a:defRPr>
            </a:lvl4pPr>
            <a:lvl5pPr marL="0" indent="0" defTabSz="825500">
              <a:lnSpc>
                <a:spcPct val="100000"/>
              </a:lnSpc>
              <a:buSzTx/>
              <a:buNone/>
              <a:defRPr spc="-136" sz="6800">
                <a:latin typeface="Canela Deck Regular"/>
                <a:ea typeface="Canela Deck Regular"/>
                <a:cs typeface="Canela Deck Regular"/>
                <a:sym typeface="Canela Deck Regular"/>
              </a:defRPr>
            </a:lvl5pPr>
          </a:lstStyle>
          <a:p>
            <a:pPr/>
            <a:r>
              <a:t>Agenda Topics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90" name="Agenda Subtitle"/>
          <p:cNvSpPr txBox="1"/>
          <p:nvPr>
            <p:ph type="body" sz="quarter" idx="21" hasCustomPrompt="1"/>
          </p:nvPr>
        </p:nvSpPr>
        <p:spPr>
          <a:xfrm>
            <a:off x="1219200" y="2387114"/>
            <a:ext cx="21945602" cy="832614"/>
          </a:xfrm>
          <a:prstGeom prst="rect">
            <a:avLst/>
          </a:prstGeom>
        </p:spPr>
        <p:txBody>
          <a:bodyPr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100">
                <a:latin typeface="Graphik Semibold"/>
                <a:ea typeface="Graphik Semibold"/>
                <a:cs typeface="Graphik Semibold"/>
                <a:sym typeface="Graphik Semibold"/>
              </a:defRPr>
            </a:lvl1pPr>
          </a:lstStyle>
          <a:p>
            <a:pPr/>
            <a:r>
              <a:t>Agenda Subtitle</a:t>
            </a:r>
          </a:p>
        </p:txBody>
      </p:sp>
      <p:sp>
        <p:nvSpPr>
          <p:cNvPr id="91" name="Slide Number"/>
          <p:cNvSpPr txBox="1"/>
          <p:nvPr>
            <p:ph type="sldNum" sz="quarter" idx="2"/>
          </p:nvPr>
        </p:nvSpPr>
        <p:spPr>
          <a:xfrm>
            <a:off x="12001499" y="12700000"/>
            <a:ext cx="388621" cy="42926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Body Level One…"/>
          <p:cNvSpPr txBox="1"/>
          <p:nvPr>
            <p:ph type="body" idx="1" hasCustomPrompt="1"/>
          </p:nvPr>
        </p:nvSpPr>
        <p:spPr>
          <a:xfrm>
            <a:off x="1219200" y="3251200"/>
            <a:ext cx="21945600" cy="6604000"/>
          </a:xfrm>
          <a:prstGeom prst="rect">
            <a:avLst/>
          </a:prstGeom>
        </p:spPr>
        <p:txBody>
          <a:bodyPr anchor="ctr"/>
          <a:lstStyle>
            <a:lvl1pPr marL="0" indent="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12800">
                <a:latin typeface="Canela Regular"/>
                <a:ea typeface="Canela Regular"/>
                <a:cs typeface="Canela Regular"/>
                <a:sym typeface="Canela Regular"/>
              </a:defRPr>
            </a:lvl1pPr>
            <a:lvl2pPr marL="0" indent="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12800">
                <a:latin typeface="Canela Regular"/>
                <a:ea typeface="Canela Regular"/>
                <a:cs typeface="Canela Regular"/>
                <a:sym typeface="Canela Regular"/>
              </a:defRPr>
            </a:lvl2pPr>
            <a:lvl3pPr marL="0" indent="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12800">
                <a:latin typeface="Canela Regular"/>
                <a:ea typeface="Canela Regular"/>
                <a:cs typeface="Canela Regular"/>
                <a:sym typeface="Canela Regular"/>
              </a:defRPr>
            </a:lvl3pPr>
            <a:lvl4pPr marL="0" indent="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12800">
                <a:latin typeface="Canela Regular"/>
                <a:ea typeface="Canela Regular"/>
                <a:cs typeface="Canela Regular"/>
                <a:sym typeface="Canela Regular"/>
              </a:defRPr>
            </a:lvl4pPr>
            <a:lvl5pPr marL="0" indent="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12800">
                <a:latin typeface="Canela Regular"/>
                <a:ea typeface="Canela Regular"/>
                <a:cs typeface="Canela Regular"/>
                <a:sym typeface="Canela Regular"/>
              </a:defRPr>
            </a:lvl5pPr>
          </a:lstStyle>
          <a:p>
            <a:pPr/>
            <a:r>
              <a:t>Statement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99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ig Fa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Body Level One…"/>
          <p:cNvSpPr txBox="1"/>
          <p:nvPr>
            <p:ph type="body" sz="quarter" idx="1" hasCustomPrompt="1"/>
          </p:nvPr>
        </p:nvSpPr>
        <p:spPr>
          <a:xfrm>
            <a:off x="1219200" y="8462239"/>
            <a:ext cx="21945602" cy="832614"/>
          </a:xfrm>
          <a:prstGeom prst="rect">
            <a:avLst/>
          </a:prstGeom>
        </p:spPr>
        <p:txBody>
          <a:bodyPr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44">
                <a:latin typeface="Graphik Semibold"/>
                <a:ea typeface="Graphik Semibold"/>
                <a:cs typeface="Graphik Semibold"/>
                <a:sym typeface="Graphik Semibold"/>
              </a:defRPr>
            </a:lvl1pPr>
            <a:lvl2pPr algn="ctr" defTabSz="825500">
              <a:lnSpc>
                <a:spcPct val="100000"/>
              </a:lnSpc>
              <a:spcBef>
                <a:spcPts val="0"/>
              </a:spcBef>
              <a:defRPr spc="-44">
                <a:latin typeface="Graphik Semibold"/>
                <a:ea typeface="Graphik Semibold"/>
                <a:cs typeface="Graphik Semibold"/>
                <a:sym typeface="Graphik Semibold"/>
              </a:defRPr>
            </a:lvl2pPr>
            <a:lvl3pPr algn="ctr" defTabSz="825500">
              <a:lnSpc>
                <a:spcPct val="100000"/>
              </a:lnSpc>
              <a:spcBef>
                <a:spcPts val="0"/>
              </a:spcBef>
              <a:defRPr spc="-44">
                <a:latin typeface="Graphik Semibold"/>
                <a:ea typeface="Graphik Semibold"/>
                <a:cs typeface="Graphik Semibold"/>
                <a:sym typeface="Graphik Semibold"/>
              </a:defRPr>
            </a:lvl3pPr>
            <a:lvl4pPr algn="ctr" defTabSz="825500">
              <a:lnSpc>
                <a:spcPct val="100000"/>
              </a:lnSpc>
              <a:spcBef>
                <a:spcPts val="0"/>
              </a:spcBef>
              <a:defRPr spc="-44">
                <a:latin typeface="Graphik Semibold"/>
                <a:ea typeface="Graphik Semibold"/>
                <a:cs typeface="Graphik Semibold"/>
                <a:sym typeface="Graphik Semibold"/>
              </a:defRPr>
            </a:lvl4pPr>
            <a:lvl5pPr algn="ctr" defTabSz="825500">
              <a:lnSpc>
                <a:spcPct val="100000"/>
              </a:lnSpc>
              <a:spcBef>
                <a:spcPts val="0"/>
              </a:spcBef>
              <a:defRPr spc="-44">
                <a:latin typeface="Graphik Semibold"/>
                <a:ea typeface="Graphik Semibold"/>
                <a:cs typeface="Graphik Semibold"/>
                <a:sym typeface="Graphik Semibold"/>
              </a:defRPr>
            </a:lvl5pPr>
          </a:lstStyle>
          <a:p>
            <a:pPr/>
            <a:r>
              <a:t>Fact information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07" name="Body Level One…"/>
          <p:cNvSpPr txBox="1"/>
          <p:nvPr>
            <p:ph type="body" sz="half" idx="21" hasCustomPrompt="1"/>
          </p:nvPr>
        </p:nvSpPr>
        <p:spPr>
          <a:xfrm>
            <a:off x="1219200" y="4214483"/>
            <a:ext cx="21945600" cy="4269709"/>
          </a:xfrm>
          <a:prstGeom prst="rect">
            <a:avLst/>
          </a:prstGeom>
        </p:spPr>
        <p:txBody>
          <a:bodyPr anchor="b"/>
          <a:lstStyle/>
          <a:p>
            <a:pPr lvl="4" marL="0" indent="1097280" algn="ctr" defTabSz="975360">
              <a:lnSpc>
                <a:spcPct val="80000"/>
              </a:lnSpc>
              <a:spcBef>
                <a:spcPts val="0"/>
              </a:spcBef>
              <a:buSzTx/>
              <a:buNone/>
              <a:defRPr sz="8960">
                <a:latin typeface="Canela Bold"/>
                <a:ea typeface="Canela Bold"/>
                <a:cs typeface="Canela Bold"/>
                <a:sym typeface="Canela Bold"/>
              </a:defRPr>
            </a:pPr>
            <a:r>
              <a:t>100%
</a:t>
            </a:r>
          </a:p>
        </p:txBody>
      </p:sp>
      <p:sp>
        <p:nvSpPr>
          <p:cNvPr id="108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Body Level One…"/>
          <p:cNvSpPr txBox="1"/>
          <p:nvPr>
            <p:ph type="body" sz="quarter" idx="1" hasCustomPrompt="1"/>
          </p:nvPr>
        </p:nvSpPr>
        <p:spPr>
          <a:xfrm>
            <a:off x="1219200" y="11100052"/>
            <a:ext cx="21945602" cy="832614"/>
          </a:xfrm>
          <a:prstGeom prst="rect">
            <a:avLst/>
          </a:prstGeom>
        </p:spPr>
        <p:txBody>
          <a:bodyPr anchor="ctr"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44">
                <a:latin typeface="Graphik Semibold"/>
                <a:ea typeface="Graphik Semibold"/>
                <a:cs typeface="Graphik Semibold"/>
                <a:sym typeface="Graphik Semibold"/>
              </a:defRPr>
            </a:lvl1pPr>
            <a:lvl2pPr algn="ctr" defTabSz="825500">
              <a:lnSpc>
                <a:spcPct val="100000"/>
              </a:lnSpc>
              <a:spcBef>
                <a:spcPts val="0"/>
              </a:spcBef>
              <a:defRPr spc="-44">
                <a:latin typeface="Graphik Semibold"/>
                <a:ea typeface="Graphik Semibold"/>
                <a:cs typeface="Graphik Semibold"/>
                <a:sym typeface="Graphik Semibold"/>
              </a:defRPr>
            </a:lvl2pPr>
            <a:lvl3pPr algn="ctr" defTabSz="825500">
              <a:lnSpc>
                <a:spcPct val="100000"/>
              </a:lnSpc>
              <a:spcBef>
                <a:spcPts val="0"/>
              </a:spcBef>
              <a:defRPr spc="-44">
                <a:latin typeface="Graphik Semibold"/>
                <a:ea typeface="Graphik Semibold"/>
                <a:cs typeface="Graphik Semibold"/>
                <a:sym typeface="Graphik Semibold"/>
              </a:defRPr>
            </a:lvl3pPr>
            <a:lvl4pPr algn="ctr" defTabSz="825500">
              <a:lnSpc>
                <a:spcPct val="100000"/>
              </a:lnSpc>
              <a:spcBef>
                <a:spcPts val="0"/>
              </a:spcBef>
              <a:defRPr spc="-44">
                <a:latin typeface="Graphik Semibold"/>
                <a:ea typeface="Graphik Semibold"/>
                <a:cs typeface="Graphik Semibold"/>
                <a:sym typeface="Graphik Semibold"/>
              </a:defRPr>
            </a:lvl4pPr>
            <a:lvl5pPr algn="ctr" defTabSz="825500">
              <a:lnSpc>
                <a:spcPct val="100000"/>
              </a:lnSpc>
              <a:spcBef>
                <a:spcPts val="0"/>
              </a:spcBef>
              <a:defRPr spc="-44">
                <a:latin typeface="Graphik Semibold"/>
                <a:ea typeface="Graphik Semibold"/>
                <a:cs typeface="Graphik Semibold"/>
                <a:sym typeface="Graphik Semibold"/>
              </a:defRPr>
            </a:lvl5pPr>
          </a:lstStyle>
          <a:p>
            <a:pPr/>
            <a:r>
              <a:t>Attribution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16" name="Body Level One…"/>
          <p:cNvSpPr txBox="1"/>
          <p:nvPr>
            <p:ph type="body" sz="half" idx="21" hasCustomPrompt="1"/>
          </p:nvPr>
        </p:nvSpPr>
        <p:spPr>
          <a:xfrm>
            <a:off x="1219200" y="4178300"/>
            <a:ext cx="21945600" cy="4416425"/>
          </a:xfrm>
          <a:prstGeom prst="rect">
            <a:avLst/>
          </a:prstGeom>
        </p:spPr>
        <p:txBody>
          <a:bodyPr anchor="ctr"/>
          <a:lstStyle/>
          <a:p>
            <a:pPr lvl="4" marL="0" indent="1700783" algn="ctr" defTabSz="1511808">
              <a:lnSpc>
                <a:spcPct val="80000"/>
              </a:lnSpc>
              <a:spcBef>
                <a:spcPts val="0"/>
              </a:spcBef>
              <a:buSzTx/>
              <a:buNone/>
              <a:defRPr sz="5208">
                <a:latin typeface="Canela Bold"/>
                <a:ea typeface="Canela Bold"/>
                <a:cs typeface="Canela Bold"/>
                <a:sym typeface="Canela Bold"/>
              </a:defRPr>
            </a:pPr>
            <a:r>
              <a:t>“Notable Quote”
</a:t>
            </a:r>
          </a:p>
        </p:txBody>
      </p:sp>
      <p:sp>
        <p:nvSpPr>
          <p:cNvPr id="117" name="Slide Number"/>
          <p:cNvSpPr txBox="1"/>
          <p:nvPr>
            <p:ph type="sldNum" sz="quarter" idx="2"/>
          </p:nvPr>
        </p:nvSpPr>
        <p:spPr>
          <a:xfrm>
            <a:off x="12001499" y="12700000"/>
            <a:ext cx="388621" cy="42926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Sea against sky at sunset 2"/>
          <p:cNvSpPr/>
          <p:nvPr>
            <p:ph type="pic" sz="quarter" idx="21"/>
          </p:nvPr>
        </p:nvSpPr>
        <p:spPr>
          <a:xfrm>
            <a:off x="15744825" y="5581751"/>
            <a:ext cx="7365408" cy="8280402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25" name="Sea against sky at sunset 1"/>
          <p:cNvSpPr/>
          <p:nvPr>
            <p:ph type="pic" sz="quarter" idx="22"/>
          </p:nvPr>
        </p:nvSpPr>
        <p:spPr>
          <a:xfrm>
            <a:off x="15363825" y="1270000"/>
            <a:ext cx="8115300" cy="5409006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26" name="Beach and sea at sunset"/>
          <p:cNvSpPr/>
          <p:nvPr>
            <p:ph type="pic" idx="23"/>
          </p:nvPr>
        </p:nvSpPr>
        <p:spPr>
          <a:xfrm>
            <a:off x="-63500" y="1270000"/>
            <a:ext cx="16764000" cy="111760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27" name="Slide Number"/>
          <p:cNvSpPr txBox="1"/>
          <p:nvPr>
            <p:ph type="sldNum" sz="quarter" idx="2"/>
          </p:nvPr>
        </p:nvSpPr>
        <p:spPr>
          <a:xfrm>
            <a:off x="12001499" y="12700000"/>
            <a:ext cx="388621" cy="42926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beach and sea at sunset"/>
          <p:cNvSpPr/>
          <p:nvPr>
            <p:ph type="pic" idx="21"/>
          </p:nvPr>
        </p:nvSpPr>
        <p:spPr>
          <a:xfrm>
            <a:off x="1270000" y="-423334"/>
            <a:ext cx="21844000" cy="14562668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35" name="Slide Number"/>
          <p:cNvSpPr txBox="1"/>
          <p:nvPr>
            <p:ph type="sldNum" sz="quarter" idx="2"/>
          </p:nvPr>
        </p:nvSpPr>
        <p:spPr>
          <a:xfrm>
            <a:off x="12001499" y="12700000"/>
            <a:ext cx="388621" cy="42926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Slide Number"/>
          <p:cNvSpPr txBox="1"/>
          <p:nvPr>
            <p:ph type="sldNum" sz="quarter" idx="2"/>
          </p:nvPr>
        </p:nvSpPr>
        <p:spPr>
          <a:xfrm>
            <a:off x="12001499" y="12700000"/>
            <a:ext cx="388621" cy="42926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<Relationship Id="rId14" Type="http://schemas.openxmlformats.org/officeDocument/2006/relationships/slideLayout" Target="../slideLayouts/slideLayout13.xml"/><Relationship Id="rId15" Type="http://schemas.openxmlformats.org/officeDocument/2006/relationships/slideLayout" Target="../slideLayouts/slideLayout14.xml"/><Relationship Id="rId16" Type="http://schemas.openxmlformats.org/officeDocument/2006/relationships/slideLayout" Target="../slideLayouts/slideLayout15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itle"/>
          <p:cNvSpPr txBox="1"/>
          <p:nvPr>
            <p:ph type="title" hasCustomPrompt="1"/>
          </p:nvPr>
        </p:nvSpPr>
        <p:spPr>
          <a:xfrm>
            <a:off x="1219200" y="774700"/>
            <a:ext cx="21945600" cy="1727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 fontScale="100000" lnSpcReduction="0"/>
          </a:bodyPr>
          <a:lstStyle/>
          <a:p>
            <a:pPr/>
            <a:r>
              <a:t>Slide Title</a:t>
            </a:r>
          </a:p>
        </p:txBody>
      </p:sp>
      <p:sp>
        <p:nvSpPr>
          <p:cNvPr id="3" name="Body Level One…"/>
          <p:cNvSpPr txBox="1"/>
          <p:nvPr>
            <p:ph type="body" idx="1" hasCustomPrompt="1"/>
          </p:nvPr>
        </p:nvSpPr>
        <p:spPr>
          <a:xfrm>
            <a:off x="1219200" y="4013200"/>
            <a:ext cx="21948577" cy="8483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 fontScale="100000" lnSpcReduction="0"/>
          </a:bodyPr>
          <a:lstStyle/>
          <a:p>
            <a:pPr/>
            <a:r>
              <a:t>Slide bullet text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4" name="Slide Number"/>
          <p:cNvSpPr txBox="1"/>
          <p:nvPr>
            <p:ph type="sldNum" sz="quarter" idx="2"/>
          </p:nvPr>
        </p:nvSpPr>
        <p:spPr>
          <a:xfrm>
            <a:off x="11997690" y="12700000"/>
            <a:ext cx="388621" cy="429261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 anchor="b">
            <a:spAutoFit/>
          </a:bodyPr>
          <a:lstStyle>
            <a:lvl1pPr defTabSz="584200">
              <a:lnSpc>
                <a:spcPct val="100000"/>
              </a:lnSpc>
              <a:defRPr sz="2000">
                <a:solidFill>
                  <a:srgbClr val="5E5E5E"/>
                </a:solidFill>
                <a:latin typeface="Graphik"/>
                <a:ea typeface="Graphik"/>
                <a:cs typeface="Graphik"/>
                <a:sym typeface="Graphik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</p:sldLayoutIdLst>
  <p:transition xmlns:p14="http://schemas.microsoft.com/office/powerpoint/2010/main" spd="med" advClick="1"/>
  <p:txStyles>
    <p:titleStyle>
      <a:lvl1pPr marL="0" marR="0" indent="0" algn="ctr" defTabSz="24384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84" strike="noStrike" sz="8400" u="none">
          <a:solidFill>
            <a:srgbClr val="000000"/>
          </a:solidFill>
          <a:uFillTx/>
          <a:latin typeface="Canela Bold"/>
          <a:ea typeface="Canela Bold"/>
          <a:cs typeface="Canela Bold"/>
          <a:sym typeface="Canela Bold"/>
        </a:defRPr>
      </a:lvl1pPr>
      <a:lvl2pPr marL="0" marR="0" indent="0" algn="ctr" defTabSz="24384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84" strike="noStrike" sz="8400" u="none">
          <a:solidFill>
            <a:srgbClr val="000000"/>
          </a:solidFill>
          <a:uFillTx/>
          <a:latin typeface="Canela Bold"/>
          <a:ea typeface="Canela Bold"/>
          <a:cs typeface="Canela Bold"/>
          <a:sym typeface="Canela Bold"/>
        </a:defRPr>
      </a:lvl2pPr>
      <a:lvl3pPr marL="0" marR="0" indent="0" algn="ctr" defTabSz="24384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84" strike="noStrike" sz="8400" u="none">
          <a:solidFill>
            <a:srgbClr val="000000"/>
          </a:solidFill>
          <a:uFillTx/>
          <a:latin typeface="Canela Bold"/>
          <a:ea typeface="Canela Bold"/>
          <a:cs typeface="Canela Bold"/>
          <a:sym typeface="Canela Bold"/>
        </a:defRPr>
      </a:lvl3pPr>
      <a:lvl4pPr marL="0" marR="0" indent="0" algn="ctr" defTabSz="24384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84" strike="noStrike" sz="8400" u="none">
          <a:solidFill>
            <a:srgbClr val="000000"/>
          </a:solidFill>
          <a:uFillTx/>
          <a:latin typeface="Canela Bold"/>
          <a:ea typeface="Canela Bold"/>
          <a:cs typeface="Canela Bold"/>
          <a:sym typeface="Canela Bold"/>
        </a:defRPr>
      </a:lvl4pPr>
      <a:lvl5pPr marL="0" marR="0" indent="0" algn="ctr" defTabSz="24384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84" strike="noStrike" sz="8400" u="none">
          <a:solidFill>
            <a:srgbClr val="000000"/>
          </a:solidFill>
          <a:uFillTx/>
          <a:latin typeface="Canela Bold"/>
          <a:ea typeface="Canela Bold"/>
          <a:cs typeface="Canela Bold"/>
          <a:sym typeface="Canela Bold"/>
        </a:defRPr>
      </a:lvl5pPr>
      <a:lvl6pPr marL="0" marR="0" indent="0" algn="ctr" defTabSz="24384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84" strike="noStrike" sz="8400" u="none">
          <a:solidFill>
            <a:srgbClr val="000000"/>
          </a:solidFill>
          <a:uFillTx/>
          <a:latin typeface="Canela Bold"/>
          <a:ea typeface="Canela Bold"/>
          <a:cs typeface="Canela Bold"/>
          <a:sym typeface="Canela Bold"/>
        </a:defRPr>
      </a:lvl6pPr>
      <a:lvl7pPr marL="0" marR="0" indent="0" algn="ctr" defTabSz="24384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84" strike="noStrike" sz="8400" u="none">
          <a:solidFill>
            <a:srgbClr val="000000"/>
          </a:solidFill>
          <a:uFillTx/>
          <a:latin typeface="Canela Bold"/>
          <a:ea typeface="Canela Bold"/>
          <a:cs typeface="Canela Bold"/>
          <a:sym typeface="Canela Bold"/>
        </a:defRPr>
      </a:lvl7pPr>
      <a:lvl8pPr marL="0" marR="0" indent="0" algn="ctr" defTabSz="24384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84" strike="noStrike" sz="8400" u="none">
          <a:solidFill>
            <a:srgbClr val="000000"/>
          </a:solidFill>
          <a:uFillTx/>
          <a:latin typeface="Canela Bold"/>
          <a:ea typeface="Canela Bold"/>
          <a:cs typeface="Canela Bold"/>
          <a:sym typeface="Canela Bold"/>
        </a:defRPr>
      </a:lvl8pPr>
      <a:lvl9pPr marL="0" marR="0" indent="0" algn="ctr" defTabSz="24384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84" strike="noStrike" sz="8400" u="none">
          <a:solidFill>
            <a:srgbClr val="000000"/>
          </a:solidFill>
          <a:uFillTx/>
          <a:latin typeface="Canela Bold"/>
          <a:ea typeface="Canela Bold"/>
          <a:cs typeface="Canela Bold"/>
          <a:sym typeface="Canela Bold"/>
        </a:defRPr>
      </a:lvl9pPr>
    </p:titleStyle>
    <p:bodyStyle>
      <a:lvl1pPr marL="546100" marR="0" indent="-546100" algn="l" defTabSz="2438337" rtl="0" latinLnBrk="0">
        <a:lnSpc>
          <a:spcPct val="90000"/>
        </a:lnSpc>
        <a:spcBef>
          <a:spcPts val="2400"/>
        </a:spcBef>
        <a:spcAft>
          <a:spcPts val="0"/>
        </a:spcAft>
        <a:buClrTx/>
        <a:buSzPct val="150000"/>
        <a:buFontTx/>
        <a:buChar char="•"/>
        <a:tabLst/>
        <a:defRPr b="0" baseline="0" cap="none" i="0" spc="0" strike="noStrike" sz="4400" u="none">
          <a:solidFill>
            <a:srgbClr val="000000"/>
          </a:solidFill>
          <a:uFillTx/>
          <a:latin typeface="Canela Text Regular"/>
          <a:ea typeface="Canela Text Regular"/>
          <a:cs typeface="Canela Text Regular"/>
          <a:sym typeface="Canela Text Regular"/>
        </a:defRPr>
      </a:lvl1pPr>
      <a:lvl2pPr marL="1092200" marR="0" indent="-546100" algn="l" defTabSz="2438337" rtl="0" latinLnBrk="0">
        <a:lnSpc>
          <a:spcPct val="90000"/>
        </a:lnSpc>
        <a:spcBef>
          <a:spcPts val="2400"/>
        </a:spcBef>
        <a:spcAft>
          <a:spcPts val="0"/>
        </a:spcAft>
        <a:buClrTx/>
        <a:buSzPct val="150000"/>
        <a:buFontTx/>
        <a:buChar char="•"/>
        <a:tabLst/>
        <a:defRPr b="0" baseline="0" cap="none" i="0" spc="0" strike="noStrike" sz="4400" u="none">
          <a:solidFill>
            <a:srgbClr val="000000"/>
          </a:solidFill>
          <a:uFillTx/>
          <a:latin typeface="Canela Text Regular"/>
          <a:ea typeface="Canela Text Regular"/>
          <a:cs typeface="Canela Text Regular"/>
          <a:sym typeface="Canela Text Regular"/>
        </a:defRPr>
      </a:lvl2pPr>
      <a:lvl3pPr marL="1638300" marR="0" indent="-546100" algn="l" defTabSz="2438337" rtl="0" latinLnBrk="0">
        <a:lnSpc>
          <a:spcPct val="90000"/>
        </a:lnSpc>
        <a:spcBef>
          <a:spcPts val="2400"/>
        </a:spcBef>
        <a:spcAft>
          <a:spcPts val="0"/>
        </a:spcAft>
        <a:buClrTx/>
        <a:buSzPct val="150000"/>
        <a:buFontTx/>
        <a:buChar char="•"/>
        <a:tabLst/>
        <a:defRPr b="0" baseline="0" cap="none" i="0" spc="0" strike="noStrike" sz="4400" u="none">
          <a:solidFill>
            <a:srgbClr val="000000"/>
          </a:solidFill>
          <a:uFillTx/>
          <a:latin typeface="Canela Text Regular"/>
          <a:ea typeface="Canela Text Regular"/>
          <a:cs typeface="Canela Text Regular"/>
          <a:sym typeface="Canela Text Regular"/>
        </a:defRPr>
      </a:lvl3pPr>
      <a:lvl4pPr marL="2184400" marR="0" indent="-546100" algn="l" defTabSz="2438337" rtl="0" latinLnBrk="0">
        <a:lnSpc>
          <a:spcPct val="90000"/>
        </a:lnSpc>
        <a:spcBef>
          <a:spcPts val="2400"/>
        </a:spcBef>
        <a:spcAft>
          <a:spcPts val="0"/>
        </a:spcAft>
        <a:buClrTx/>
        <a:buSzPct val="150000"/>
        <a:buFontTx/>
        <a:buChar char="•"/>
        <a:tabLst/>
        <a:defRPr b="0" baseline="0" cap="none" i="0" spc="0" strike="noStrike" sz="4400" u="none">
          <a:solidFill>
            <a:srgbClr val="000000"/>
          </a:solidFill>
          <a:uFillTx/>
          <a:latin typeface="Canela Text Regular"/>
          <a:ea typeface="Canela Text Regular"/>
          <a:cs typeface="Canela Text Regular"/>
          <a:sym typeface="Canela Text Regular"/>
        </a:defRPr>
      </a:lvl4pPr>
      <a:lvl5pPr marL="2730500" marR="0" indent="-546100" algn="l" defTabSz="2438337" rtl="0" latinLnBrk="0">
        <a:lnSpc>
          <a:spcPct val="90000"/>
        </a:lnSpc>
        <a:spcBef>
          <a:spcPts val="2400"/>
        </a:spcBef>
        <a:spcAft>
          <a:spcPts val="0"/>
        </a:spcAft>
        <a:buClrTx/>
        <a:buSzPct val="150000"/>
        <a:buFontTx/>
        <a:buChar char="•"/>
        <a:tabLst/>
        <a:defRPr b="0" baseline="0" cap="none" i="0" spc="0" strike="noStrike" sz="4400" u="none">
          <a:solidFill>
            <a:srgbClr val="000000"/>
          </a:solidFill>
          <a:uFillTx/>
          <a:latin typeface="Canela Text Regular"/>
          <a:ea typeface="Canela Text Regular"/>
          <a:cs typeface="Canela Text Regular"/>
          <a:sym typeface="Canela Text Regular"/>
        </a:defRPr>
      </a:lvl5pPr>
      <a:lvl6pPr marL="3276600" marR="0" indent="-546100" algn="l" defTabSz="2438337" rtl="0" latinLnBrk="0">
        <a:lnSpc>
          <a:spcPct val="90000"/>
        </a:lnSpc>
        <a:spcBef>
          <a:spcPts val="2400"/>
        </a:spcBef>
        <a:spcAft>
          <a:spcPts val="0"/>
        </a:spcAft>
        <a:buClrTx/>
        <a:buSzPct val="150000"/>
        <a:buFontTx/>
        <a:buChar char="•"/>
        <a:tabLst/>
        <a:defRPr b="0" baseline="0" cap="none" i="0" spc="0" strike="noStrike" sz="4400" u="none">
          <a:solidFill>
            <a:srgbClr val="000000"/>
          </a:solidFill>
          <a:uFillTx/>
          <a:latin typeface="Canela Text Regular"/>
          <a:ea typeface="Canela Text Regular"/>
          <a:cs typeface="Canela Text Regular"/>
          <a:sym typeface="Canela Text Regular"/>
        </a:defRPr>
      </a:lvl6pPr>
      <a:lvl7pPr marL="3822700" marR="0" indent="-546100" algn="l" defTabSz="2438337" rtl="0" latinLnBrk="0">
        <a:lnSpc>
          <a:spcPct val="90000"/>
        </a:lnSpc>
        <a:spcBef>
          <a:spcPts val="2400"/>
        </a:spcBef>
        <a:spcAft>
          <a:spcPts val="0"/>
        </a:spcAft>
        <a:buClrTx/>
        <a:buSzPct val="150000"/>
        <a:buFontTx/>
        <a:buChar char="•"/>
        <a:tabLst/>
        <a:defRPr b="0" baseline="0" cap="none" i="0" spc="0" strike="noStrike" sz="4400" u="none">
          <a:solidFill>
            <a:srgbClr val="000000"/>
          </a:solidFill>
          <a:uFillTx/>
          <a:latin typeface="Canela Text Regular"/>
          <a:ea typeface="Canela Text Regular"/>
          <a:cs typeface="Canela Text Regular"/>
          <a:sym typeface="Canela Text Regular"/>
        </a:defRPr>
      </a:lvl7pPr>
      <a:lvl8pPr marL="4368800" marR="0" indent="-546100" algn="l" defTabSz="2438337" rtl="0" latinLnBrk="0">
        <a:lnSpc>
          <a:spcPct val="90000"/>
        </a:lnSpc>
        <a:spcBef>
          <a:spcPts val="2400"/>
        </a:spcBef>
        <a:spcAft>
          <a:spcPts val="0"/>
        </a:spcAft>
        <a:buClrTx/>
        <a:buSzPct val="150000"/>
        <a:buFontTx/>
        <a:buChar char="•"/>
        <a:tabLst/>
        <a:defRPr b="0" baseline="0" cap="none" i="0" spc="0" strike="noStrike" sz="4400" u="none">
          <a:solidFill>
            <a:srgbClr val="000000"/>
          </a:solidFill>
          <a:uFillTx/>
          <a:latin typeface="Canela Text Regular"/>
          <a:ea typeface="Canela Text Regular"/>
          <a:cs typeface="Canela Text Regular"/>
          <a:sym typeface="Canela Text Regular"/>
        </a:defRPr>
      </a:lvl8pPr>
      <a:lvl9pPr marL="4914900" marR="0" indent="-546100" algn="l" defTabSz="2438337" rtl="0" latinLnBrk="0">
        <a:lnSpc>
          <a:spcPct val="90000"/>
        </a:lnSpc>
        <a:spcBef>
          <a:spcPts val="2400"/>
        </a:spcBef>
        <a:spcAft>
          <a:spcPts val="0"/>
        </a:spcAft>
        <a:buClrTx/>
        <a:buSzPct val="150000"/>
        <a:buFontTx/>
        <a:buChar char="•"/>
        <a:tabLst/>
        <a:defRPr b="0" baseline="0" cap="none" i="0" spc="0" strike="noStrike" sz="4400" u="none">
          <a:solidFill>
            <a:srgbClr val="000000"/>
          </a:solidFill>
          <a:uFillTx/>
          <a:latin typeface="Canela Text Regular"/>
          <a:ea typeface="Canela Text Regular"/>
          <a:cs typeface="Canela Text Regular"/>
          <a:sym typeface="Canela Text Regular"/>
        </a:defRPr>
      </a:lvl9pPr>
    </p:bodyStyle>
    <p:other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000" u="none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1pPr>
      <a:lvl2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000" u="none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2pPr>
      <a:lvl3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000" u="none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3pPr>
      <a:lvl4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000" u="none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4pPr>
      <a:lvl5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000" u="none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5pPr>
      <a:lvl6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000" u="none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6pPr>
      <a:lvl7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000" u="none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7pPr>
      <a:lvl8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000" u="none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8pPr>
      <a:lvl9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000" u="none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gradFill flip="none" rotWithShape="1">
          <a:gsLst>
            <a:gs pos="1016">
              <a:srgbClr val="1FEAFF"/>
            </a:gs>
            <a:gs pos="83384">
              <a:srgbClr val="5E5E5E"/>
            </a:gs>
          </a:gsLst>
          <a:lin ang="2217751" scaled="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Praise on the Sea of Glass"/>
          <p:cNvSpPr txBox="1"/>
          <p:nvPr/>
        </p:nvSpPr>
        <p:spPr>
          <a:xfrm>
            <a:off x="398138" y="4472284"/>
            <a:ext cx="18373536" cy="23850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12000">
                <a:latin typeface="Canela Text Regular"/>
                <a:ea typeface="Canela Text Regular"/>
                <a:cs typeface="Canela Text Regular"/>
                <a:sym typeface="Canela Text Regular"/>
              </a:defRPr>
            </a:lvl1pPr>
          </a:lstStyle>
          <a:p>
            <a:pPr/>
            <a:r>
              <a:t>Praise on the Sea of Glass</a:t>
            </a:r>
          </a:p>
        </p:txBody>
      </p:sp>
      <p:sp>
        <p:nvSpPr>
          <p:cNvPr id="152" name="Scriptural Hymns Volume 1"/>
          <p:cNvSpPr txBox="1"/>
          <p:nvPr/>
        </p:nvSpPr>
        <p:spPr>
          <a:xfrm>
            <a:off x="9790583" y="11298386"/>
            <a:ext cx="14212152" cy="1981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12000" u="sng">
                <a:latin typeface="Brush Script MT Italic"/>
                <a:ea typeface="Brush Script MT Italic"/>
                <a:cs typeface="Brush Script MT Italic"/>
                <a:sym typeface="Brush Script MT Italic"/>
              </a:defRPr>
            </a:lvl1pPr>
          </a:lstStyle>
          <a:p>
            <a:pPr/>
            <a:r>
              <a:t>Scriptural Hymns Volume 1</a:t>
            </a:r>
          </a:p>
        </p:txBody>
      </p:sp>
      <p:sp>
        <p:nvSpPr>
          <p:cNvPr id="153" name="#21"/>
          <p:cNvSpPr txBox="1"/>
          <p:nvPr/>
        </p:nvSpPr>
        <p:spPr>
          <a:xfrm>
            <a:off x="19221561" y="357387"/>
            <a:ext cx="4678423" cy="23850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12000">
                <a:latin typeface="Canela Text Regular"/>
                <a:ea typeface="Canela Text Regular"/>
                <a:cs typeface="Canela Text Regular"/>
                <a:sym typeface="Canela Text Regular"/>
              </a:defRPr>
            </a:lvl1pPr>
          </a:lstStyle>
          <a:p>
            <a:pPr/>
            <a:r>
              <a:t>#29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5" name="Screen Shot 2025-07-02 at 1.17.40 PM.png" descr="Screen Shot 2025-07-02 at 1.17.40 PM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736476" y="160840"/>
            <a:ext cx="20091477" cy="13394319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7" name="Screen Shot 2025-07-02 at 1.18.13 PM.png" descr="Screen Shot 2025-07-02 at 1.18.13 PM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642362" y="788722"/>
            <a:ext cx="21099275" cy="1147504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23_ClassicWhite">
  <a:themeElements>
    <a:clrScheme name="23_ClassicWhit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3E74D1"/>
      </a:accent1>
      <a:accent2>
        <a:srgbClr val="33C5B9"/>
      </a:accent2>
      <a:accent3>
        <a:srgbClr val="45B53C"/>
      </a:accent3>
      <a:accent4>
        <a:srgbClr val="FFBD16"/>
      </a:accent4>
      <a:accent5>
        <a:srgbClr val="E22146"/>
      </a:accent5>
      <a:accent6>
        <a:srgbClr val="836BB7"/>
      </a:accent6>
      <a:hlink>
        <a:srgbClr val="0000FF"/>
      </a:hlink>
      <a:folHlink>
        <a:srgbClr val="FF00FF"/>
      </a:folHlink>
    </a:clrScheme>
    <a:fontScheme name="23_ClassicWhite">
      <a:majorFont>
        <a:latin typeface="Helvetica"/>
        <a:ea typeface="Helvetica"/>
        <a:cs typeface="Helvetica"/>
      </a:majorFont>
      <a:minorFont>
        <a:latin typeface="Helvetica Neue"/>
        <a:ea typeface="Helvetica Neue"/>
        <a:cs typeface="Helvetica Neue"/>
      </a:minorFont>
    </a:fontScheme>
    <a:fmtScheme name="23_Classic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2438400" rtl="0" fontAlgn="auto" latinLnBrk="0" hangingPunct="0">
          <a:lnSpc>
            <a:spcPct val="9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4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Canela Bold"/>
            <a:ea typeface="Canela Bold"/>
            <a:cs typeface="Canela Bold"/>
            <a:sym typeface="Canela Bold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2438400" rtl="0" fontAlgn="auto" latinLnBrk="0" hangingPunct="0">
          <a:lnSpc>
            <a:spcPct val="9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4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Canela Bold"/>
            <a:ea typeface="Canela Bold"/>
            <a:cs typeface="Canela Bold"/>
            <a:sym typeface="Canela Bold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23_ClassicWhite">
  <a:themeElements>
    <a:clrScheme name="23_ClassicWhit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3E74D1"/>
      </a:accent1>
      <a:accent2>
        <a:srgbClr val="33C5B9"/>
      </a:accent2>
      <a:accent3>
        <a:srgbClr val="45B53C"/>
      </a:accent3>
      <a:accent4>
        <a:srgbClr val="FFBD16"/>
      </a:accent4>
      <a:accent5>
        <a:srgbClr val="E22146"/>
      </a:accent5>
      <a:accent6>
        <a:srgbClr val="836BB7"/>
      </a:accent6>
      <a:hlink>
        <a:srgbClr val="0000FF"/>
      </a:hlink>
      <a:folHlink>
        <a:srgbClr val="FF00FF"/>
      </a:folHlink>
    </a:clrScheme>
    <a:fontScheme name="23_ClassicWhite">
      <a:majorFont>
        <a:latin typeface="Helvetica"/>
        <a:ea typeface="Helvetica"/>
        <a:cs typeface="Helvetica"/>
      </a:majorFont>
      <a:minorFont>
        <a:latin typeface="Helvetica Neue"/>
        <a:ea typeface="Helvetica Neue"/>
        <a:cs typeface="Helvetica Neue"/>
      </a:minorFont>
    </a:fontScheme>
    <a:fmtScheme name="23_Classic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2438400" rtl="0" fontAlgn="auto" latinLnBrk="0" hangingPunct="0">
          <a:lnSpc>
            <a:spcPct val="9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4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Canela Bold"/>
            <a:ea typeface="Canela Bold"/>
            <a:cs typeface="Canela Bold"/>
            <a:sym typeface="Canela Bold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2438400" rtl="0" fontAlgn="auto" latinLnBrk="0" hangingPunct="0">
          <a:lnSpc>
            <a:spcPct val="9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4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Canela Bold"/>
            <a:ea typeface="Canela Bold"/>
            <a:cs typeface="Canela Bold"/>
            <a:sym typeface="Canela Bold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