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he Fulness of His Plan"/>
          <p:cNvSpPr txBox="1"/>
          <p:nvPr/>
        </p:nvSpPr>
        <p:spPr>
          <a:xfrm>
            <a:off x="190863" y="4472285"/>
            <a:ext cx="172803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The Fulness of His Plan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2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3.33.24 PM.png" descr="Screen Shot 2025-07-02 at 3.33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3039" y="-36964"/>
            <a:ext cx="21055941" cy="13789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3.33.56 PM.png" descr="Screen Shot 2025-07-02 at 3.33.5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2146" y="277552"/>
            <a:ext cx="21389384" cy="131608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3.34.39 PM.png" descr="Screen Shot 2025-07-02 at 3.34.3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5788" y="33842"/>
            <a:ext cx="20361690" cy="13648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3.35.18 PM.png" descr="Screen Shot 2025-07-02 at 3.35.1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3952" y="290922"/>
            <a:ext cx="20775023" cy="131341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3.35.49 PM.png" descr="Screen Shot 2025-07-02 at 3.35.4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147" y="145342"/>
            <a:ext cx="20795634" cy="1342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3.36.23 PM.png" descr="Screen Shot 2025-07-02 at 3.36.2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0716" y="67471"/>
            <a:ext cx="20371587" cy="135810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creen Shot 2025-07-02 at 3.37.01 PM.png" descr="Screen Shot 2025-07-02 at 3.37.0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4171" y="349198"/>
            <a:ext cx="20190570" cy="130176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creen Shot 2025-07-02 at 3.37.24 PM.png" descr="Screen Shot 2025-07-02 at 3.37.2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1187" y="475859"/>
            <a:ext cx="19660421" cy="127642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creen Shot 2025-07-02 at 3.38.11 PM.png" descr="Screen Shot 2025-07-02 at 3.38.1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4125" y="340137"/>
            <a:ext cx="21232257" cy="13035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